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0" r:id="rId17"/>
    <p:sldId id="313" r:id="rId18"/>
    <p:sldId id="314" r:id="rId19"/>
    <p:sldId id="315" r:id="rId20"/>
    <p:sldId id="316" r:id="rId21"/>
    <p:sldId id="317" r:id="rId22"/>
    <p:sldId id="26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7D7BE"/>
    <a:srgbClr val="87B7BB"/>
    <a:srgbClr val="F1B92E"/>
    <a:srgbClr val="447D91"/>
    <a:srgbClr val="D94E39"/>
    <a:srgbClr val="FB716F"/>
    <a:srgbClr val="E8E8E8"/>
    <a:srgbClr val="FF9999"/>
    <a:srgbClr val="C2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4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4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811022" y="3093427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17423" y="3400914"/>
            <a:ext cx="5278184" cy="5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17423" y="3400914"/>
            <a:ext cx="1620000" cy="5617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26230" y="3186968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778050" y="3304511"/>
            <a:ext cx="393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GO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50447" y="3111829"/>
            <a:ext cx="178959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99"/>
                </a:solidFill>
              </a:rPr>
              <a:t>Smart Speaker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AD4F9-0659-474E-BDFB-2CE42709BFB8}"/>
              </a:ext>
            </a:extLst>
          </p:cNvPr>
          <p:cNvSpPr/>
          <p:nvPr/>
        </p:nvSpPr>
        <p:spPr>
          <a:xfrm>
            <a:off x="642778" y="1132764"/>
            <a:ext cx="1908936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목 차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47D75-A8F3-45BC-A59E-1A4FA9FA4A38}"/>
              </a:ext>
            </a:extLst>
          </p:cNvPr>
          <p:cNvSpPr txBox="1"/>
          <p:nvPr/>
        </p:nvSpPr>
        <p:spPr>
          <a:xfrm>
            <a:off x="1167940" y="1843083"/>
            <a:ext cx="1997663" cy="38821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팀 소개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Gantt Chart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개발 배경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요구사항 분석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스토리 보드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설계 내용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29987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00065 -0.4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0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00013 -0.398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0078 -0.4076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0013 -0.40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00026 -0.405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6" grpId="0" animBg="1"/>
      <p:bldP spid="6" grpId="1" animBg="1"/>
      <p:bldP spid="8" grpId="0" animBg="1"/>
      <p:bldP spid="8" grpId="1" animBg="1"/>
      <p:bldP spid="8" grpId="2" animBg="1"/>
      <p:bldP spid="3" grpId="0" animBg="1"/>
      <p:bldP spid="3" grpId="1" animBg="1"/>
      <p:bldP spid="4" grpId="0"/>
      <p:bldP spid="4" grpId="1"/>
      <p:bldP spid="5" grpId="0"/>
      <p:bldP spid="5" grpId="1"/>
      <p:bldP spid="9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P9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/>
              <a:t>Raspberry Pi </a:t>
            </a:r>
            <a:r>
              <a:rPr lang="ko-KR" altLang="en-US" sz="2400" b="1" dirty="0"/>
              <a:t>초기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스피커 설정 </a:t>
            </a:r>
            <a:r>
              <a:rPr lang="en-US" altLang="ko-KR" dirty="0"/>
              <a:t>– USB</a:t>
            </a:r>
            <a:r>
              <a:rPr lang="ko-KR" altLang="en-US" dirty="0"/>
              <a:t> 마이크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0CCFCF-64EC-4802-957C-4216DE47033D}"/>
              </a:ext>
            </a:extLst>
          </p:cNvPr>
          <p:cNvSpPr/>
          <p:nvPr/>
        </p:nvSpPr>
        <p:spPr>
          <a:xfrm>
            <a:off x="898267" y="2225231"/>
            <a:ext cx="5932821" cy="8728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nano</a:t>
            </a:r>
            <a:r>
              <a:rPr lang="en-US" altLang="ko-KR" sz="2000" dirty="0"/>
              <a:t> /</a:t>
            </a:r>
            <a:r>
              <a:rPr lang="en-US" altLang="ko-KR" sz="2000" dirty="0" err="1"/>
              <a:t>usr</a:t>
            </a:r>
            <a:r>
              <a:rPr lang="en-US" altLang="ko-KR" sz="2000" dirty="0"/>
              <a:t>/share/</a:t>
            </a:r>
            <a:r>
              <a:rPr lang="en-US" altLang="ko-KR" sz="2000" dirty="0" err="1"/>
              <a:t>alsa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alsa.conf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CA8889-C9EF-4E9A-9E4A-76F321A31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8" t="35959" r="7900" b="20403"/>
          <a:stretch/>
        </p:blipFill>
        <p:spPr>
          <a:xfrm>
            <a:off x="867823" y="3307992"/>
            <a:ext cx="9736677" cy="34099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C587A1-229A-4C1E-A6F6-851B9BB2982A}"/>
              </a:ext>
            </a:extLst>
          </p:cNvPr>
          <p:cNvSpPr/>
          <p:nvPr/>
        </p:nvSpPr>
        <p:spPr>
          <a:xfrm>
            <a:off x="883865" y="4712545"/>
            <a:ext cx="2492633" cy="362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41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P10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음성 인식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en-US" altLang="ko-KR" dirty="0"/>
              <a:t>API</a:t>
            </a:r>
            <a:r>
              <a:rPr lang="ko-KR" altLang="en-US" dirty="0"/>
              <a:t> 인증키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52EF8B-CD73-4145-91AA-1E759888D12C}"/>
              </a:ext>
            </a:extLst>
          </p:cNvPr>
          <p:cNvSpPr txBox="1"/>
          <p:nvPr/>
        </p:nvSpPr>
        <p:spPr>
          <a:xfrm>
            <a:off x="536637" y="302811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/>
              <a:t>음성 인식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869904-D64E-485B-8F85-E1DF0502A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6" t="36760" r="7083" b="52457"/>
          <a:stretch/>
        </p:blipFill>
        <p:spPr>
          <a:xfrm>
            <a:off x="787400" y="2256583"/>
            <a:ext cx="7785100" cy="771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25F7D6-CE2D-4903-9AF6-F6AD984F7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t="20490" r="40135" b="26742"/>
          <a:stretch/>
        </p:blipFill>
        <p:spPr>
          <a:xfrm>
            <a:off x="787400" y="3397447"/>
            <a:ext cx="7785100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음성 인식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문장에서 형태소 분리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29A0B6-F729-47CC-AEEA-99FAD9D0C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15842" r="40625" b="42975"/>
          <a:stretch/>
        </p:blipFill>
        <p:spPr>
          <a:xfrm>
            <a:off x="602161" y="2194249"/>
            <a:ext cx="6388100" cy="3177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38066B-E9D8-4848-8B68-628696EE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82596" r="40625" b="12631"/>
          <a:stretch/>
        </p:blipFill>
        <p:spPr>
          <a:xfrm>
            <a:off x="602160" y="6043615"/>
            <a:ext cx="9062539" cy="639261"/>
          </a:xfrm>
          <a:prstGeom prst="rect">
            <a:avLst/>
          </a:prstGeom>
        </p:spPr>
      </p:pic>
      <p:sp>
        <p:nvSpPr>
          <p:cNvPr id="16" name="위쪽 화살표 29">
            <a:extLst>
              <a:ext uri="{FF2B5EF4-FFF2-40B4-BE49-F238E27FC236}">
                <a16:creationId xmlns:a16="http://schemas.microsoft.com/office/drawing/2014/main" id="{090DEBB4-8C32-4694-A7A8-5210B39A6C1E}"/>
              </a:ext>
            </a:extLst>
          </p:cNvPr>
          <p:cNvSpPr/>
          <p:nvPr/>
        </p:nvSpPr>
        <p:spPr>
          <a:xfrm rot="10800000">
            <a:off x="4048481" y="5288889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3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의사 소통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기본적인 의사소통 </a:t>
            </a:r>
            <a:r>
              <a:rPr lang="en-US" altLang="ko-KR" dirty="0"/>
              <a:t>Rule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96E58-607D-4439-B36F-89D77F9CB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15792" r="39891" b="26983"/>
          <a:stretch/>
        </p:blipFill>
        <p:spPr>
          <a:xfrm>
            <a:off x="825499" y="2324579"/>
            <a:ext cx="6477001" cy="41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날짜 및 시간 정보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39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시스템의 날짜와 시간 정보 </a:t>
            </a:r>
            <a:r>
              <a:rPr lang="en-US" altLang="ko-KR" dirty="0"/>
              <a:t>Text</a:t>
            </a:r>
            <a:r>
              <a:rPr lang="ko-KR" altLang="en-US" dirty="0"/>
              <a:t>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B6965E-4799-4CDB-B351-9E6C5A3BE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t="16553" r="40235" b="35518"/>
          <a:stretch/>
        </p:blipFill>
        <p:spPr>
          <a:xfrm>
            <a:off x="536637" y="2194249"/>
            <a:ext cx="6413501" cy="405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P14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 – Weather Planet API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받은 정보를 가공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6A7DA-05DD-460A-89FA-4FB12E13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16174" r="40261" b="26433"/>
          <a:stretch/>
        </p:blipFill>
        <p:spPr>
          <a:xfrm>
            <a:off x="927100" y="2278134"/>
            <a:ext cx="6731000" cy="42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 – Weather Planet API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37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텍스트 형태로 만들어서 </a:t>
            </a:r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C3D55-54D1-4384-B649-E1AA0F246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" t="53830" r="40806" b="28610"/>
          <a:stretch/>
        </p:blipFill>
        <p:spPr>
          <a:xfrm>
            <a:off x="826635" y="2527569"/>
            <a:ext cx="7796666" cy="13437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8C643C-E0A9-4C21-8175-5DC671BDB2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t="76063" r="40235" b="14705"/>
          <a:stretch/>
        </p:blipFill>
        <p:spPr>
          <a:xfrm>
            <a:off x="826635" y="4974727"/>
            <a:ext cx="7796666" cy="917145"/>
          </a:xfrm>
          <a:prstGeom prst="rect">
            <a:avLst/>
          </a:prstGeom>
        </p:spPr>
      </p:pic>
      <p:sp>
        <p:nvSpPr>
          <p:cNvPr id="16" name="위쪽 화살표 29">
            <a:extLst>
              <a:ext uri="{FF2B5EF4-FFF2-40B4-BE49-F238E27FC236}">
                <a16:creationId xmlns:a16="http://schemas.microsoft.com/office/drawing/2014/main" id="{0080AABF-87FF-4257-8DAF-B5889A074760}"/>
              </a:ext>
            </a:extLst>
          </p:cNvPr>
          <p:cNvSpPr/>
          <p:nvPr/>
        </p:nvSpPr>
        <p:spPr>
          <a:xfrm rot="10800000">
            <a:off x="4390626" y="4128070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09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P16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7" y="1269241"/>
            <a:ext cx="5791551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/>
              <a:t>Naver</a:t>
            </a:r>
            <a:r>
              <a:rPr lang="en-US" altLang="ko-KR" sz="2400" b="1" dirty="0"/>
              <a:t> – Neural Machine Translation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한국어 문장 </a:t>
            </a:r>
            <a:r>
              <a:rPr lang="en-US" altLang="ko-KR" dirty="0"/>
              <a:t>-&gt; </a:t>
            </a:r>
            <a:r>
              <a:rPr lang="ko-KR" altLang="en-US" dirty="0"/>
              <a:t>영어 문장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DF26A-1A01-49F5-AF89-216871D9E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32868" r="39801" b="30381"/>
          <a:stretch/>
        </p:blipFill>
        <p:spPr>
          <a:xfrm>
            <a:off x="837655" y="2194249"/>
            <a:ext cx="7945334" cy="24171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299F1F-2772-4901-8E06-26DD9F8A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76574" r="39801" b="13222"/>
          <a:stretch/>
        </p:blipFill>
        <p:spPr>
          <a:xfrm>
            <a:off x="837654" y="4980714"/>
            <a:ext cx="9716045" cy="14854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DC67B9-1902-48FD-AA3A-3DEDFBB4DD71}"/>
              </a:ext>
            </a:extLst>
          </p:cNvPr>
          <p:cNvSpPr/>
          <p:nvPr/>
        </p:nvSpPr>
        <p:spPr>
          <a:xfrm>
            <a:off x="1785565" y="5721055"/>
            <a:ext cx="4691435" cy="222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C6AFD1-84A0-40B4-BE34-6E5E21790FBC}"/>
              </a:ext>
            </a:extLst>
          </p:cNvPr>
          <p:cNvSpPr/>
          <p:nvPr/>
        </p:nvSpPr>
        <p:spPr>
          <a:xfrm>
            <a:off x="1531943" y="3476209"/>
            <a:ext cx="4691435" cy="222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29">
            <a:extLst>
              <a:ext uri="{FF2B5EF4-FFF2-40B4-BE49-F238E27FC236}">
                <a16:creationId xmlns:a16="http://schemas.microsoft.com/office/drawing/2014/main" id="{4477D12A-9A28-4493-A715-7EA75B00A32E}"/>
              </a:ext>
            </a:extLst>
          </p:cNvPr>
          <p:cNvSpPr/>
          <p:nvPr/>
        </p:nvSpPr>
        <p:spPr>
          <a:xfrm rot="10800000">
            <a:off x="4457983" y="4499379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P17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7" y="1269241"/>
            <a:ext cx="5791551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/>
              <a:t>Naver</a:t>
            </a:r>
            <a:r>
              <a:rPr lang="en-US" altLang="ko-KR" sz="2400" b="1" dirty="0"/>
              <a:t> – </a:t>
            </a:r>
            <a:r>
              <a:rPr lang="en-US" altLang="ko-KR" sz="2400" b="1" dirty="0" err="1"/>
              <a:t>Clova</a:t>
            </a:r>
            <a:r>
              <a:rPr lang="en-US" altLang="ko-KR" sz="2400" b="1" dirty="0"/>
              <a:t> Speech Synthesis 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E5D8B-59C6-4CD9-973E-43CEBC185BC9}"/>
              </a:ext>
            </a:extLst>
          </p:cNvPr>
          <p:cNvSpPr txBox="1"/>
          <p:nvPr/>
        </p:nvSpPr>
        <p:spPr>
          <a:xfrm>
            <a:off x="536637" y="1824917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텍스트를 한국어 음성으로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1E43C3-21CA-4067-8482-0E92A575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44015" r="72813" b="31227"/>
          <a:stretch/>
        </p:blipFill>
        <p:spPr>
          <a:xfrm>
            <a:off x="385322" y="2194248"/>
            <a:ext cx="3132578" cy="42719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065958-8D12-48EF-AA45-B94FEF1E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5393" r="40235" b="27468"/>
          <a:stretch/>
        </p:blipFill>
        <p:spPr>
          <a:xfrm>
            <a:off x="5003800" y="2366709"/>
            <a:ext cx="6422964" cy="40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P18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7" y="1269241"/>
            <a:ext cx="3266715" cy="45549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일정 저장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E5D8B-59C6-4CD9-973E-43CEBC185BC9}"/>
              </a:ext>
            </a:extLst>
          </p:cNvPr>
          <p:cNvSpPr txBox="1"/>
          <p:nvPr/>
        </p:nvSpPr>
        <p:spPr>
          <a:xfrm>
            <a:off x="536637" y="1824917"/>
            <a:ext cx="55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en-US" altLang="ko-KR" dirty="0"/>
              <a:t>Text Slice</a:t>
            </a:r>
            <a:r>
              <a:rPr lang="ko-KR" altLang="en-US" dirty="0"/>
              <a:t>를 이용해 날짜별로 일정을 파일로 저장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48E65B-EDB3-4F30-813A-DE053C61315F}"/>
              </a:ext>
            </a:extLst>
          </p:cNvPr>
          <p:cNvGrpSpPr/>
          <p:nvPr/>
        </p:nvGrpSpPr>
        <p:grpSpPr>
          <a:xfrm>
            <a:off x="606092" y="2334069"/>
            <a:ext cx="5350208" cy="4264923"/>
            <a:chOff x="606092" y="2334069"/>
            <a:chExt cx="5350208" cy="42649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F9B3DD-323D-4885-BFC6-440849FD1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15842" r="41979" b="29532"/>
            <a:stretch/>
          </p:blipFill>
          <p:spPr>
            <a:xfrm>
              <a:off x="606092" y="2334069"/>
              <a:ext cx="5350208" cy="38127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4833B4-5CAB-4C46-9894-6C8388E5A9EC}"/>
                </a:ext>
              </a:extLst>
            </p:cNvPr>
            <p:cNvSpPr txBox="1"/>
            <p:nvPr/>
          </p:nvSpPr>
          <p:spPr>
            <a:xfrm>
              <a:off x="1990039" y="6229660"/>
              <a:ext cx="2547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일정을 </a:t>
              </a:r>
              <a:r>
                <a:rPr lang="en-US" altLang="ko-KR" dirty="0"/>
                <a:t>txt </a:t>
              </a:r>
              <a:r>
                <a:rPr lang="ko-KR" altLang="en-US" dirty="0"/>
                <a:t>파일로 저장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948172E-CA20-4009-9D1B-76099D82B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6" t="3824" b="25671"/>
          <a:stretch/>
        </p:blipFill>
        <p:spPr>
          <a:xfrm>
            <a:off x="636084" y="2304600"/>
            <a:ext cx="5339536" cy="38167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818AF6-4A54-4C0C-AC19-49F16537172B}"/>
              </a:ext>
            </a:extLst>
          </p:cNvPr>
          <p:cNvGrpSpPr/>
          <p:nvPr/>
        </p:nvGrpSpPr>
        <p:grpSpPr>
          <a:xfrm>
            <a:off x="6216382" y="2211693"/>
            <a:ext cx="5388849" cy="4254475"/>
            <a:chOff x="6409964" y="2370992"/>
            <a:chExt cx="5388849" cy="42544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5F63FE-1C08-4A88-A26A-0AFE86FC7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t="15842" r="42083" b="29725"/>
            <a:stretch/>
          </p:blipFill>
          <p:spPr>
            <a:xfrm>
              <a:off x="6409964" y="2370992"/>
              <a:ext cx="5388849" cy="38127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D2774-43C7-45AA-9510-FC97B231CBC6}"/>
                </a:ext>
              </a:extLst>
            </p:cNvPr>
            <p:cNvSpPr txBox="1"/>
            <p:nvPr/>
          </p:nvSpPr>
          <p:spPr>
            <a:xfrm>
              <a:off x="8107102" y="6256135"/>
              <a:ext cx="2086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일정 </a:t>
              </a:r>
              <a:r>
                <a:rPr lang="en-US" altLang="ko-KR" dirty="0"/>
                <a:t>txt </a:t>
              </a:r>
              <a:r>
                <a:rPr lang="ko-KR" altLang="en-US" dirty="0"/>
                <a:t>파일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7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13999" y="347286"/>
            <a:ext cx="196399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프로젝트 팀 구성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D03B49-CA34-4801-BD0D-2AED26D60198}"/>
              </a:ext>
            </a:extLst>
          </p:cNvPr>
          <p:cNvGrpSpPr/>
          <p:nvPr/>
        </p:nvGrpSpPr>
        <p:grpSpPr>
          <a:xfrm>
            <a:off x="1377200" y="1790475"/>
            <a:ext cx="2437777" cy="3949601"/>
            <a:chOff x="1377200" y="1790475"/>
            <a:chExt cx="2437777" cy="394960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366FD2F-DCEB-44BD-BE08-9885CFAE3418}"/>
                </a:ext>
              </a:extLst>
            </p:cNvPr>
            <p:cNvGrpSpPr/>
            <p:nvPr/>
          </p:nvGrpSpPr>
          <p:grpSpPr>
            <a:xfrm>
              <a:off x="1377200" y="1790475"/>
              <a:ext cx="2437777" cy="3949601"/>
              <a:chOff x="1475537" y="783213"/>
              <a:chExt cx="1932581" cy="3949601"/>
            </a:xfrm>
            <a:effectLst/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036B64C-BFD6-49E1-BF18-5EAD3C0BB9DA}"/>
                  </a:ext>
                </a:extLst>
              </p:cNvPr>
              <p:cNvGrpSpPr/>
              <p:nvPr/>
            </p:nvGrpSpPr>
            <p:grpSpPr>
              <a:xfrm>
                <a:off x="1475537" y="783213"/>
                <a:ext cx="1932581" cy="3949601"/>
                <a:chOff x="1780336" y="783213"/>
                <a:chExt cx="2277038" cy="3949601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BCC90A97-B662-47C9-BB80-513D606A3F3D}"/>
                    </a:ext>
                  </a:extLst>
                </p:cNvPr>
                <p:cNvSpPr/>
                <p:nvPr/>
              </p:nvSpPr>
              <p:spPr>
                <a:xfrm>
                  <a:off x="1780336" y="783213"/>
                  <a:ext cx="2277038" cy="3949601"/>
                </a:xfrm>
                <a:prstGeom prst="roundRect">
                  <a:avLst>
                    <a:gd name="adj" fmla="val 715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6510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D0411D-183E-4AF2-8468-8F0FEBE56491}"/>
                    </a:ext>
                  </a:extLst>
                </p:cNvPr>
                <p:cNvSpPr/>
                <p:nvPr/>
              </p:nvSpPr>
              <p:spPr>
                <a:xfrm>
                  <a:off x="1819410" y="2914050"/>
                  <a:ext cx="1888037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1334609 </a:t>
                  </a:r>
                  <a:r>
                    <a:rPr lang="ko-KR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최재훈</a:t>
                  </a:r>
                  <a:endPara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A3AD11DE-CF4F-4309-BCA1-E593CB9C32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0661" y="908107"/>
                <a:ext cx="267886" cy="315633"/>
              </a:xfrm>
              <a:custGeom>
                <a:avLst/>
                <a:gdLst>
                  <a:gd name="T0" fmla="*/ 10844 w 12940"/>
                  <a:gd name="T1" fmla="*/ 4357 h 12940"/>
                  <a:gd name="T2" fmla="*/ 11725 w 12940"/>
                  <a:gd name="T3" fmla="*/ 2892 h 12940"/>
                  <a:gd name="T4" fmla="*/ 11073 w 12940"/>
                  <a:gd name="T5" fmla="*/ 1906 h 12940"/>
                  <a:gd name="T6" fmla="*/ 10582 w 12940"/>
                  <a:gd name="T7" fmla="*/ 1719 h 12940"/>
                  <a:gd name="T8" fmla="*/ 8974 w 12940"/>
                  <a:gd name="T9" fmla="*/ 2312 h 12940"/>
                  <a:gd name="T10" fmla="*/ 7743 w 12940"/>
                  <a:gd name="T11" fmla="*/ 1791 h 12940"/>
                  <a:gd name="T12" fmla="*/ 7263 w 12940"/>
                  <a:gd name="T13" fmla="*/ 167 h 12940"/>
                  <a:gd name="T14" fmla="*/ 6092 w 12940"/>
                  <a:gd name="T15" fmla="*/ 0 h 12940"/>
                  <a:gd name="T16" fmla="*/ 5628 w 12940"/>
                  <a:gd name="T17" fmla="*/ 243 h 12940"/>
                  <a:gd name="T18" fmla="*/ 5048 w 12940"/>
                  <a:gd name="T19" fmla="*/ 1837 h 12940"/>
                  <a:gd name="T20" fmla="*/ 4037 w 12940"/>
                  <a:gd name="T21" fmla="*/ 2281 h 12940"/>
                  <a:gd name="T22" fmla="*/ 2590 w 12940"/>
                  <a:gd name="T23" fmla="*/ 1478 h 12940"/>
                  <a:gd name="T24" fmla="*/ 1644 w 12940"/>
                  <a:gd name="T25" fmla="*/ 2187 h 12940"/>
                  <a:gd name="T26" fmla="*/ 1487 w 12940"/>
                  <a:gd name="T27" fmla="*/ 2687 h 12940"/>
                  <a:gd name="T28" fmla="*/ 2195 w 12940"/>
                  <a:gd name="T29" fmla="*/ 4198 h 12940"/>
                  <a:gd name="T30" fmla="*/ 1791 w 12940"/>
                  <a:gd name="T31" fmla="*/ 5222 h 12940"/>
                  <a:gd name="T32" fmla="*/ 167 w 12940"/>
                  <a:gd name="T33" fmla="*/ 5684 h 12940"/>
                  <a:gd name="T34" fmla="*/ 0 w 12940"/>
                  <a:gd name="T35" fmla="*/ 6854 h 12940"/>
                  <a:gd name="T36" fmla="*/ 243 w 12940"/>
                  <a:gd name="T37" fmla="*/ 7320 h 12940"/>
                  <a:gd name="T38" fmla="*/ 1898 w 12940"/>
                  <a:gd name="T39" fmla="*/ 8068 h 12940"/>
                  <a:gd name="T40" fmla="*/ 1302 w 12940"/>
                  <a:gd name="T41" fmla="*/ 9898 h 12940"/>
                  <a:gd name="T42" fmla="*/ 1366 w 12940"/>
                  <a:gd name="T43" fmla="*/ 10461 h 12940"/>
                  <a:gd name="T44" fmla="*/ 2204 w 12940"/>
                  <a:gd name="T45" fmla="*/ 11251 h 12940"/>
                  <a:gd name="T46" fmla="*/ 3745 w 12940"/>
                  <a:gd name="T47" fmla="*/ 10479 h 12940"/>
                  <a:gd name="T48" fmla="*/ 4796 w 12940"/>
                  <a:gd name="T49" fmla="*/ 11018 h 12940"/>
                  <a:gd name="T50" fmla="*/ 5578 w 12940"/>
                  <a:gd name="T51" fmla="*/ 12612 h 12940"/>
                  <a:gd name="T52" fmla="*/ 6040 w 12940"/>
                  <a:gd name="T53" fmla="*/ 12939 h 12940"/>
                  <a:gd name="T54" fmla="*/ 7189 w 12940"/>
                  <a:gd name="T55" fmla="*/ 12836 h 12940"/>
                  <a:gd name="T56" fmla="*/ 7634 w 12940"/>
                  <a:gd name="T57" fmla="*/ 11178 h 12940"/>
                  <a:gd name="T58" fmla="*/ 8580 w 12940"/>
                  <a:gd name="T59" fmla="*/ 10837 h 12940"/>
                  <a:gd name="T60" fmla="*/ 10198 w 12940"/>
                  <a:gd name="T61" fmla="*/ 11469 h 12940"/>
                  <a:gd name="T62" fmla="*/ 10756 w 12940"/>
                  <a:gd name="T63" fmla="*/ 11372 h 12940"/>
                  <a:gd name="T64" fmla="*/ 11495 w 12940"/>
                  <a:gd name="T65" fmla="*/ 10489 h 12940"/>
                  <a:gd name="T66" fmla="*/ 10623 w 12940"/>
                  <a:gd name="T67" fmla="*/ 8981 h 12940"/>
                  <a:gd name="T68" fmla="*/ 11053 w 12940"/>
                  <a:gd name="T69" fmla="*/ 8072 h 12940"/>
                  <a:gd name="T70" fmla="*/ 12613 w 12940"/>
                  <a:gd name="T71" fmla="*/ 7368 h 12940"/>
                  <a:gd name="T72" fmla="*/ 12939 w 12940"/>
                  <a:gd name="T73" fmla="*/ 6906 h 12940"/>
                  <a:gd name="T74" fmla="*/ 12836 w 12940"/>
                  <a:gd name="T75" fmla="*/ 5758 h 12940"/>
                  <a:gd name="T76" fmla="*/ 6490 w 12940"/>
                  <a:gd name="T77" fmla="*/ 8897 h 12940"/>
                  <a:gd name="T78" fmla="*/ 5826 w 12940"/>
                  <a:gd name="T79" fmla="*/ 8805 h 12940"/>
                  <a:gd name="T80" fmla="*/ 5183 w 12940"/>
                  <a:gd name="T81" fmla="*/ 8514 h 12940"/>
                  <a:gd name="T82" fmla="*/ 4655 w 12940"/>
                  <a:gd name="T83" fmla="*/ 8058 h 12940"/>
                  <a:gd name="T84" fmla="*/ 4278 w 12940"/>
                  <a:gd name="T85" fmla="*/ 7468 h 12940"/>
                  <a:gd name="T86" fmla="*/ 4083 w 12940"/>
                  <a:gd name="T87" fmla="*/ 6779 h 12940"/>
                  <a:gd name="T88" fmla="*/ 4083 w 12940"/>
                  <a:gd name="T89" fmla="*/ 6161 h 12940"/>
                  <a:gd name="T90" fmla="*/ 4278 w 12940"/>
                  <a:gd name="T91" fmla="*/ 5472 h 12940"/>
                  <a:gd name="T92" fmla="*/ 4655 w 12940"/>
                  <a:gd name="T93" fmla="*/ 4883 h 12940"/>
                  <a:gd name="T94" fmla="*/ 5183 w 12940"/>
                  <a:gd name="T95" fmla="*/ 4426 h 12940"/>
                  <a:gd name="T96" fmla="*/ 5826 w 12940"/>
                  <a:gd name="T97" fmla="*/ 4135 h 12940"/>
                  <a:gd name="T98" fmla="*/ 6490 w 12940"/>
                  <a:gd name="T99" fmla="*/ 4044 h 12940"/>
                  <a:gd name="T100" fmla="*/ 7154 w 12940"/>
                  <a:gd name="T101" fmla="*/ 4135 h 12940"/>
                  <a:gd name="T102" fmla="*/ 7797 w 12940"/>
                  <a:gd name="T103" fmla="*/ 4426 h 12940"/>
                  <a:gd name="T104" fmla="*/ 8325 w 12940"/>
                  <a:gd name="T105" fmla="*/ 4883 h 12940"/>
                  <a:gd name="T106" fmla="*/ 8702 w 12940"/>
                  <a:gd name="T107" fmla="*/ 5472 h 12940"/>
                  <a:gd name="T108" fmla="*/ 8897 w 12940"/>
                  <a:gd name="T109" fmla="*/ 6161 h 12940"/>
                  <a:gd name="T110" fmla="*/ 8897 w 12940"/>
                  <a:gd name="T111" fmla="*/ 6779 h 12940"/>
                  <a:gd name="T112" fmla="*/ 8702 w 12940"/>
                  <a:gd name="T113" fmla="*/ 7468 h 12940"/>
                  <a:gd name="T114" fmla="*/ 8325 w 12940"/>
                  <a:gd name="T115" fmla="*/ 8058 h 12940"/>
                  <a:gd name="T116" fmla="*/ 7797 w 12940"/>
                  <a:gd name="T117" fmla="*/ 8514 h 12940"/>
                  <a:gd name="T118" fmla="*/ 7154 w 12940"/>
                  <a:gd name="T119" fmla="*/ 8805 h 12940"/>
                  <a:gd name="T120" fmla="*/ 6490 w 12940"/>
                  <a:gd name="T121" fmla="*/ 8897 h 12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40" h="12940">
                    <a:moveTo>
                      <a:pt x="12467" y="5528"/>
                    </a:moveTo>
                    <a:lnTo>
                      <a:pt x="11184" y="5314"/>
                    </a:lnTo>
                    <a:lnTo>
                      <a:pt x="11148" y="5172"/>
                    </a:lnTo>
                    <a:lnTo>
                      <a:pt x="11063" y="4892"/>
                    </a:lnTo>
                    <a:lnTo>
                      <a:pt x="10961" y="4622"/>
                    </a:lnTo>
                    <a:lnTo>
                      <a:pt x="10844" y="4357"/>
                    </a:lnTo>
                    <a:lnTo>
                      <a:pt x="10779" y="4230"/>
                    </a:lnTo>
                    <a:lnTo>
                      <a:pt x="11599" y="3213"/>
                    </a:lnTo>
                    <a:lnTo>
                      <a:pt x="11630" y="3171"/>
                    </a:lnTo>
                    <a:lnTo>
                      <a:pt x="11679" y="3083"/>
                    </a:lnTo>
                    <a:lnTo>
                      <a:pt x="11711" y="2990"/>
                    </a:lnTo>
                    <a:lnTo>
                      <a:pt x="11725" y="2892"/>
                    </a:lnTo>
                    <a:lnTo>
                      <a:pt x="11722" y="2795"/>
                    </a:lnTo>
                    <a:lnTo>
                      <a:pt x="11703" y="2698"/>
                    </a:lnTo>
                    <a:lnTo>
                      <a:pt x="11667" y="2606"/>
                    </a:lnTo>
                    <a:lnTo>
                      <a:pt x="11615" y="2521"/>
                    </a:lnTo>
                    <a:lnTo>
                      <a:pt x="11582" y="2480"/>
                    </a:lnTo>
                    <a:lnTo>
                      <a:pt x="11073" y="1906"/>
                    </a:lnTo>
                    <a:lnTo>
                      <a:pt x="11037" y="1869"/>
                    </a:lnTo>
                    <a:lnTo>
                      <a:pt x="10957" y="1807"/>
                    </a:lnTo>
                    <a:lnTo>
                      <a:pt x="10869" y="1760"/>
                    </a:lnTo>
                    <a:lnTo>
                      <a:pt x="10776" y="1730"/>
                    </a:lnTo>
                    <a:lnTo>
                      <a:pt x="10679" y="1716"/>
                    </a:lnTo>
                    <a:lnTo>
                      <a:pt x="10582" y="1719"/>
                    </a:lnTo>
                    <a:lnTo>
                      <a:pt x="10484" y="1740"/>
                    </a:lnTo>
                    <a:lnTo>
                      <a:pt x="10391" y="1776"/>
                    </a:lnTo>
                    <a:lnTo>
                      <a:pt x="10347" y="1804"/>
                    </a:lnTo>
                    <a:lnTo>
                      <a:pt x="9251" y="2492"/>
                    </a:lnTo>
                    <a:lnTo>
                      <a:pt x="9160" y="2430"/>
                    </a:lnTo>
                    <a:lnTo>
                      <a:pt x="8974" y="2312"/>
                    </a:lnTo>
                    <a:lnTo>
                      <a:pt x="8781" y="2202"/>
                    </a:lnTo>
                    <a:lnTo>
                      <a:pt x="8584" y="2101"/>
                    </a:lnTo>
                    <a:lnTo>
                      <a:pt x="8380" y="2010"/>
                    </a:lnTo>
                    <a:lnTo>
                      <a:pt x="8173" y="1927"/>
                    </a:lnTo>
                    <a:lnTo>
                      <a:pt x="7961" y="1854"/>
                    </a:lnTo>
                    <a:lnTo>
                      <a:pt x="7743" y="1791"/>
                    </a:lnTo>
                    <a:lnTo>
                      <a:pt x="7634" y="1762"/>
                    </a:lnTo>
                    <a:lnTo>
                      <a:pt x="7419" y="474"/>
                    </a:lnTo>
                    <a:lnTo>
                      <a:pt x="7410" y="423"/>
                    </a:lnTo>
                    <a:lnTo>
                      <a:pt x="7375" y="328"/>
                    </a:lnTo>
                    <a:lnTo>
                      <a:pt x="7326" y="243"/>
                    </a:lnTo>
                    <a:lnTo>
                      <a:pt x="7263" y="167"/>
                    </a:lnTo>
                    <a:lnTo>
                      <a:pt x="7189" y="104"/>
                    </a:lnTo>
                    <a:lnTo>
                      <a:pt x="7104" y="54"/>
                    </a:lnTo>
                    <a:lnTo>
                      <a:pt x="7012" y="20"/>
                    </a:lnTo>
                    <a:lnTo>
                      <a:pt x="6912" y="2"/>
                    </a:lnTo>
                    <a:lnTo>
                      <a:pt x="6860" y="0"/>
                    </a:lnTo>
                    <a:lnTo>
                      <a:pt x="6092" y="0"/>
                    </a:lnTo>
                    <a:lnTo>
                      <a:pt x="6040" y="2"/>
                    </a:lnTo>
                    <a:lnTo>
                      <a:pt x="5942" y="20"/>
                    </a:lnTo>
                    <a:lnTo>
                      <a:pt x="5849" y="54"/>
                    </a:lnTo>
                    <a:lnTo>
                      <a:pt x="5764" y="104"/>
                    </a:lnTo>
                    <a:lnTo>
                      <a:pt x="5690" y="167"/>
                    </a:lnTo>
                    <a:lnTo>
                      <a:pt x="5628" y="243"/>
                    </a:lnTo>
                    <a:lnTo>
                      <a:pt x="5578" y="328"/>
                    </a:lnTo>
                    <a:lnTo>
                      <a:pt x="5544" y="423"/>
                    </a:lnTo>
                    <a:lnTo>
                      <a:pt x="5535" y="474"/>
                    </a:lnTo>
                    <a:lnTo>
                      <a:pt x="5319" y="1762"/>
                    </a:lnTo>
                    <a:lnTo>
                      <a:pt x="5228" y="1785"/>
                    </a:lnTo>
                    <a:lnTo>
                      <a:pt x="5048" y="1837"/>
                    </a:lnTo>
                    <a:lnTo>
                      <a:pt x="4872" y="1896"/>
                    </a:lnTo>
                    <a:lnTo>
                      <a:pt x="4699" y="1960"/>
                    </a:lnTo>
                    <a:lnTo>
                      <a:pt x="4527" y="2031"/>
                    </a:lnTo>
                    <a:lnTo>
                      <a:pt x="4361" y="2108"/>
                    </a:lnTo>
                    <a:lnTo>
                      <a:pt x="4197" y="2191"/>
                    </a:lnTo>
                    <a:lnTo>
                      <a:pt x="4037" y="2281"/>
                    </a:lnTo>
                    <a:lnTo>
                      <a:pt x="3959" y="2328"/>
                    </a:lnTo>
                    <a:lnTo>
                      <a:pt x="2916" y="1584"/>
                    </a:lnTo>
                    <a:lnTo>
                      <a:pt x="2873" y="1556"/>
                    </a:lnTo>
                    <a:lnTo>
                      <a:pt x="2782" y="1512"/>
                    </a:lnTo>
                    <a:lnTo>
                      <a:pt x="2687" y="1487"/>
                    </a:lnTo>
                    <a:lnTo>
                      <a:pt x="2590" y="1478"/>
                    </a:lnTo>
                    <a:lnTo>
                      <a:pt x="2492" y="1486"/>
                    </a:lnTo>
                    <a:lnTo>
                      <a:pt x="2397" y="1511"/>
                    </a:lnTo>
                    <a:lnTo>
                      <a:pt x="2307" y="1551"/>
                    </a:lnTo>
                    <a:lnTo>
                      <a:pt x="2225" y="1609"/>
                    </a:lnTo>
                    <a:lnTo>
                      <a:pt x="2187" y="1644"/>
                    </a:lnTo>
                    <a:lnTo>
                      <a:pt x="1644" y="2187"/>
                    </a:lnTo>
                    <a:lnTo>
                      <a:pt x="1608" y="2225"/>
                    </a:lnTo>
                    <a:lnTo>
                      <a:pt x="1551" y="2308"/>
                    </a:lnTo>
                    <a:lnTo>
                      <a:pt x="1511" y="2398"/>
                    </a:lnTo>
                    <a:lnTo>
                      <a:pt x="1486" y="2492"/>
                    </a:lnTo>
                    <a:lnTo>
                      <a:pt x="1477" y="2590"/>
                    </a:lnTo>
                    <a:lnTo>
                      <a:pt x="1487" y="2687"/>
                    </a:lnTo>
                    <a:lnTo>
                      <a:pt x="1512" y="2783"/>
                    </a:lnTo>
                    <a:lnTo>
                      <a:pt x="1555" y="2874"/>
                    </a:lnTo>
                    <a:lnTo>
                      <a:pt x="1585" y="2917"/>
                    </a:lnTo>
                    <a:lnTo>
                      <a:pt x="2330" y="3961"/>
                    </a:lnTo>
                    <a:lnTo>
                      <a:pt x="2283" y="4039"/>
                    </a:lnTo>
                    <a:lnTo>
                      <a:pt x="2195" y="4198"/>
                    </a:lnTo>
                    <a:lnTo>
                      <a:pt x="2112" y="4361"/>
                    </a:lnTo>
                    <a:lnTo>
                      <a:pt x="2036" y="4526"/>
                    </a:lnTo>
                    <a:lnTo>
                      <a:pt x="1966" y="4695"/>
                    </a:lnTo>
                    <a:lnTo>
                      <a:pt x="1901" y="4868"/>
                    </a:lnTo>
                    <a:lnTo>
                      <a:pt x="1843" y="5043"/>
                    </a:lnTo>
                    <a:lnTo>
                      <a:pt x="1791" y="5222"/>
                    </a:lnTo>
                    <a:lnTo>
                      <a:pt x="1769" y="5312"/>
                    </a:lnTo>
                    <a:lnTo>
                      <a:pt x="473" y="5528"/>
                    </a:lnTo>
                    <a:lnTo>
                      <a:pt x="422" y="5538"/>
                    </a:lnTo>
                    <a:lnTo>
                      <a:pt x="328" y="5572"/>
                    </a:lnTo>
                    <a:lnTo>
                      <a:pt x="243" y="5621"/>
                    </a:lnTo>
                    <a:lnTo>
                      <a:pt x="167" y="5684"/>
                    </a:lnTo>
                    <a:lnTo>
                      <a:pt x="104" y="5758"/>
                    </a:lnTo>
                    <a:lnTo>
                      <a:pt x="54" y="5842"/>
                    </a:lnTo>
                    <a:lnTo>
                      <a:pt x="19" y="5935"/>
                    </a:lnTo>
                    <a:lnTo>
                      <a:pt x="1" y="6035"/>
                    </a:lnTo>
                    <a:lnTo>
                      <a:pt x="0" y="6086"/>
                    </a:lnTo>
                    <a:lnTo>
                      <a:pt x="0" y="6854"/>
                    </a:lnTo>
                    <a:lnTo>
                      <a:pt x="1" y="6906"/>
                    </a:lnTo>
                    <a:lnTo>
                      <a:pt x="19" y="7004"/>
                    </a:lnTo>
                    <a:lnTo>
                      <a:pt x="54" y="7098"/>
                    </a:lnTo>
                    <a:lnTo>
                      <a:pt x="104" y="7182"/>
                    </a:lnTo>
                    <a:lnTo>
                      <a:pt x="167" y="7257"/>
                    </a:lnTo>
                    <a:lnTo>
                      <a:pt x="243" y="7320"/>
                    </a:lnTo>
                    <a:lnTo>
                      <a:pt x="328" y="7368"/>
                    </a:lnTo>
                    <a:lnTo>
                      <a:pt x="422" y="7402"/>
                    </a:lnTo>
                    <a:lnTo>
                      <a:pt x="473" y="7413"/>
                    </a:lnTo>
                    <a:lnTo>
                      <a:pt x="1769" y="7628"/>
                    </a:lnTo>
                    <a:lnTo>
                      <a:pt x="1808" y="7777"/>
                    </a:lnTo>
                    <a:lnTo>
                      <a:pt x="1898" y="8068"/>
                    </a:lnTo>
                    <a:lnTo>
                      <a:pt x="2005" y="8351"/>
                    </a:lnTo>
                    <a:lnTo>
                      <a:pt x="2128" y="8625"/>
                    </a:lnTo>
                    <a:lnTo>
                      <a:pt x="2198" y="8757"/>
                    </a:lnTo>
                    <a:lnTo>
                      <a:pt x="1381" y="9768"/>
                    </a:lnTo>
                    <a:lnTo>
                      <a:pt x="1351" y="9810"/>
                    </a:lnTo>
                    <a:lnTo>
                      <a:pt x="1302" y="9898"/>
                    </a:lnTo>
                    <a:lnTo>
                      <a:pt x="1270" y="9992"/>
                    </a:lnTo>
                    <a:lnTo>
                      <a:pt x="1256" y="10089"/>
                    </a:lnTo>
                    <a:lnTo>
                      <a:pt x="1259" y="10187"/>
                    </a:lnTo>
                    <a:lnTo>
                      <a:pt x="1277" y="10283"/>
                    </a:lnTo>
                    <a:lnTo>
                      <a:pt x="1313" y="10375"/>
                    </a:lnTo>
                    <a:lnTo>
                      <a:pt x="1366" y="10461"/>
                    </a:lnTo>
                    <a:lnTo>
                      <a:pt x="1398" y="10501"/>
                    </a:lnTo>
                    <a:lnTo>
                      <a:pt x="1908" y="11075"/>
                    </a:lnTo>
                    <a:lnTo>
                      <a:pt x="1944" y="11111"/>
                    </a:lnTo>
                    <a:lnTo>
                      <a:pt x="2023" y="11174"/>
                    </a:lnTo>
                    <a:lnTo>
                      <a:pt x="2111" y="11221"/>
                    </a:lnTo>
                    <a:lnTo>
                      <a:pt x="2204" y="11251"/>
                    </a:lnTo>
                    <a:lnTo>
                      <a:pt x="2301" y="11264"/>
                    </a:lnTo>
                    <a:lnTo>
                      <a:pt x="2399" y="11262"/>
                    </a:lnTo>
                    <a:lnTo>
                      <a:pt x="2495" y="11241"/>
                    </a:lnTo>
                    <a:lnTo>
                      <a:pt x="2589" y="11204"/>
                    </a:lnTo>
                    <a:lnTo>
                      <a:pt x="2633" y="11178"/>
                    </a:lnTo>
                    <a:lnTo>
                      <a:pt x="3745" y="10479"/>
                    </a:lnTo>
                    <a:lnTo>
                      <a:pt x="3834" y="10539"/>
                    </a:lnTo>
                    <a:lnTo>
                      <a:pt x="4016" y="10651"/>
                    </a:lnTo>
                    <a:lnTo>
                      <a:pt x="4204" y="10756"/>
                    </a:lnTo>
                    <a:lnTo>
                      <a:pt x="4396" y="10852"/>
                    </a:lnTo>
                    <a:lnTo>
                      <a:pt x="4593" y="10939"/>
                    </a:lnTo>
                    <a:lnTo>
                      <a:pt x="4796" y="11018"/>
                    </a:lnTo>
                    <a:lnTo>
                      <a:pt x="5002" y="11089"/>
                    </a:lnTo>
                    <a:lnTo>
                      <a:pt x="5213" y="11150"/>
                    </a:lnTo>
                    <a:lnTo>
                      <a:pt x="5319" y="11178"/>
                    </a:lnTo>
                    <a:lnTo>
                      <a:pt x="5535" y="12466"/>
                    </a:lnTo>
                    <a:lnTo>
                      <a:pt x="5544" y="12517"/>
                    </a:lnTo>
                    <a:lnTo>
                      <a:pt x="5578" y="12612"/>
                    </a:lnTo>
                    <a:lnTo>
                      <a:pt x="5628" y="12698"/>
                    </a:lnTo>
                    <a:lnTo>
                      <a:pt x="5690" y="12773"/>
                    </a:lnTo>
                    <a:lnTo>
                      <a:pt x="5764" y="12836"/>
                    </a:lnTo>
                    <a:lnTo>
                      <a:pt x="5849" y="12886"/>
                    </a:lnTo>
                    <a:lnTo>
                      <a:pt x="5942" y="12920"/>
                    </a:lnTo>
                    <a:lnTo>
                      <a:pt x="6040" y="12939"/>
                    </a:lnTo>
                    <a:lnTo>
                      <a:pt x="6092" y="12940"/>
                    </a:lnTo>
                    <a:lnTo>
                      <a:pt x="6860" y="12940"/>
                    </a:lnTo>
                    <a:lnTo>
                      <a:pt x="6912" y="12939"/>
                    </a:lnTo>
                    <a:lnTo>
                      <a:pt x="7012" y="12920"/>
                    </a:lnTo>
                    <a:lnTo>
                      <a:pt x="7104" y="12886"/>
                    </a:lnTo>
                    <a:lnTo>
                      <a:pt x="7189" y="12836"/>
                    </a:lnTo>
                    <a:lnTo>
                      <a:pt x="7263" y="12773"/>
                    </a:lnTo>
                    <a:lnTo>
                      <a:pt x="7326" y="12698"/>
                    </a:lnTo>
                    <a:lnTo>
                      <a:pt x="7375" y="12612"/>
                    </a:lnTo>
                    <a:lnTo>
                      <a:pt x="7410" y="12517"/>
                    </a:lnTo>
                    <a:lnTo>
                      <a:pt x="7419" y="12466"/>
                    </a:lnTo>
                    <a:lnTo>
                      <a:pt x="7634" y="11178"/>
                    </a:lnTo>
                    <a:lnTo>
                      <a:pt x="7724" y="11155"/>
                    </a:lnTo>
                    <a:lnTo>
                      <a:pt x="7901" y="11104"/>
                    </a:lnTo>
                    <a:lnTo>
                      <a:pt x="8076" y="11048"/>
                    </a:lnTo>
                    <a:lnTo>
                      <a:pt x="8248" y="10984"/>
                    </a:lnTo>
                    <a:lnTo>
                      <a:pt x="8416" y="10913"/>
                    </a:lnTo>
                    <a:lnTo>
                      <a:pt x="8580" y="10837"/>
                    </a:lnTo>
                    <a:lnTo>
                      <a:pt x="8743" y="10756"/>
                    </a:lnTo>
                    <a:lnTo>
                      <a:pt x="8901" y="10668"/>
                    </a:lnTo>
                    <a:lnTo>
                      <a:pt x="8979" y="10622"/>
                    </a:lnTo>
                    <a:lnTo>
                      <a:pt x="10064" y="11397"/>
                    </a:lnTo>
                    <a:lnTo>
                      <a:pt x="10108" y="11426"/>
                    </a:lnTo>
                    <a:lnTo>
                      <a:pt x="10198" y="11469"/>
                    </a:lnTo>
                    <a:lnTo>
                      <a:pt x="10294" y="11495"/>
                    </a:lnTo>
                    <a:lnTo>
                      <a:pt x="10391" y="11504"/>
                    </a:lnTo>
                    <a:lnTo>
                      <a:pt x="10489" y="11496"/>
                    </a:lnTo>
                    <a:lnTo>
                      <a:pt x="10583" y="11471"/>
                    </a:lnTo>
                    <a:lnTo>
                      <a:pt x="10673" y="11430"/>
                    </a:lnTo>
                    <a:lnTo>
                      <a:pt x="10756" y="11372"/>
                    </a:lnTo>
                    <a:lnTo>
                      <a:pt x="10794" y="11337"/>
                    </a:lnTo>
                    <a:lnTo>
                      <a:pt x="11337" y="10794"/>
                    </a:lnTo>
                    <a:lnTo>
                      <a:pt x="11372" y="10756"/>
                    </a:lnTo>
                    <a:lnTo>
                      <a:pt x="11429" y="10674"/>
                    </a:lnTo>
                    <a:lnTo>
                      <a:pt x="11470" y="10584"/>
                    </a:lnTo>
                    <a:lnTo>
                      <a:pt x="11495" y="10489"/>
                    </a:lnTo>
                    <a:lnTo>
                      <a:pt x="11504" y="10392"/>
                    </a:lnTo>
                    <a:lnTo>
                      <a:pt x="11494" y="10295"/>
                    </a:lnTo>
                    <a:lnTo>
                      <a:pt x="11469" y="10198"/>
                    </a:lnTo>
                    <a:lnTo>
                      <a:pt x="11426" y="10107"/>
                    </a:lnTo>
                    <a:lnTo>
                      <a:pt x="11396" y="10065"/>
                    </a:lnTo>
                    <a:lnTo>
                      <a:pt x="10623" y="8981"/>
                    </a:lnTo>
                    <a:lnTo>
                      <a:pt x="10670" y="8903"/>
                    </a:lnTo>
                    <a:lnTo>
                      <a:pt x="10758" y="8744"/>
                    </a:lnTo>
                    <a:lnTo>
                      <a:pt x="10842" y="8580"/>
                    </a:lnTo>
                    <a:lnTo>
                      <a:pt x="10918" y="8415"/>
                    </a:lnTo>
                    <a:lnTo>
                      <a:pt x="10989" y="8245"/>
                    </a:lnTo>
                    <a:lnTo>
                      <a:pt x="11053" y="8072"/>
                    </a:lnTo>
                    <a:lnTo>
                      <a:pt x="11110" y="7896"/>
                    </a:lnTo>
                    <a:lnTo>
                      <a:pt x="11162" y="7717"/>
                    </a:lnTo>
                    <a:lnTo>
                      <a:pt x="11185" y="7626"/>
                    </a:lnTo>
                    <a:lnTo>
                      <a:pt x="12467" y="7413"/>
                    </a:lnTo>
                    <a:lnTo>
                      <a:pt x="12517" y="7402"/>
                    </a:lnTo>
                    <a:lnTo>
                      <a:pt x="12613" y="7368"/>
                    </a:lnTo>
                    <a:lnTo>
                      <a:pt x="12698" y="7320"/>
                    </a:lnTo>
                    <a:lnTo>
                      <a:pt x="12773" y="7257"/>
                    </a:lnTo>
                    <a:lnTo>
                      <a:pt x="12836" y="7182"/>
                    </a:lnTo>
                    <a:lnTo>
                      <a:pt x="12886" y="7098"/>
                    </a:lnTo>
                    <a:lnTo>
                      <a:pt x="12920" y="7004"/>
                    </a:lnTo>
                    <a:lnTo>
                      <a:pt x="12939" y="6906"/>
                    </a:lnTo>
                    <a:lnTo>
                      <a:pt x="12940" y="6854"/>
                    </a:lnTo>
                    <a:lnTo>
                      <a:pt x="12940" y="6086"/>
                    </a:lnTo>
                    <a:lnTo>
                      <a:pt x="12938" y="6035"/>
                    </a:lnTo>
                    <a:lnTo>
                      <a:pt x="12920" y="5935"/>
                    </a:lnTo>
                    <a:lnTo>
                      <a:pt x="12886" y="5842"/>
                    </a:lnTo>
                    <a:lnTo>
                      <a:pt x="12836" y="5758"/>
                    </a:lnTo>
                    <a:lnTo>
                      <a:pt x="12773" y="5684"/>
                    </a:lnTo>
                    <a:lnTo>
                      <a:pt x="12697" y="5621"/>
                    </a:lnTo>
                    <a:lnTo>
                      <a:pt x="12612" y="5572"/>
                    </a:lnTo>
                    <a:lnTo>
                      <a:pt x="12517" y="5538"/>
                    </a:lnTo>
                    <a:lnTo>
                      <a:pt x="12467" y="5528"/>
                    </a:lnTo>
                    <a:close/>
                    <a:moveTo>
                      <a:pt x="6490" y="8897"/>
                    </a:moveTo>
                    <a:lnTo>
                      <a:pt x="6427" y="8895"/>
                    </a:lnTo>
                    <a:lnTo>
                      <a:pt x="6304" y="8889"/>
                    </a:lnTo>
                    <a:lnTo>
                      <a:pt x="6181" y="8877"/>
                    </a:lnTo>
                    <a:lnTo>
                      <a:pt x="6061" y="8859"/>
                    </a:lnTo>
                    <a:lnTo>
                      <a:pt x="5942" y="8835"/>
                    </a:lnTo>
                    <a:lnTo>
                      <a:pt x="5826" y="8805"/>
                    </a:lnTo>
                    <a:lnTo>
                      <a:pt x="5712" y="8769"/>
                    </a:lnTo>
                    <a:lnTo>
                      <a:pt x="5601" y="8728"/>
                    </a:lnTo>
                    <a:lnTo>
                      <a:pt x="5491" y="8682"/>
                    </a:lnTo>
                    <a:lnTo>
                      <a:pt x="5385" y="8631"/>
                    </a:lnTo>
                    <a:lnTo>
                      <a:pt x="5282" y="8575"/>
                    </a:lnTo>
                    <a:lnTo>
                      <a:pt x="5183" y="8514"/>
                    </a:lnTo>
                    <a:lnTo>
                      <a:pt x="5086" y="8448"/>
                    </a:lnTo>
                    <a:lnTo>
                      <a:pt x="4992" y="8379"/>
                    </a:lnTo>
                    <a:lnTo>
                      <a:pt x="4902" y="8304"/>
                    </a:lnTo>
                    <a:lnTo>
                      <a:pt x="4817" y="8226"/>
                    </a:lnTo>
                    <a:lnTo>
                      <a:pt x="4734" y="8144"/>
                    </a:lnTo>
                    <a:lnTo>
                      <a:pt x="4655" y="8058"/>
                    </a:lnTo>
                    <a:lnTo>
                      <a:pt x="4582" y="7968"/>
                    </a:lnTo>
                    <a:lnTo>
                      <a:pt x="4511" y="7874"/>
                    </a:lnTo>
                    <a:lnTo>
                      <a:pt x="4446" y="7778"/>
                    </a:lnTo>
                    <a:lnTo>
                      <a:pt x="4385" y="7678"/>
                    </a:lnTo>
                    <a:lnTo>
                      <a:pt x="4329" y="7574"/>
                    </a:lnTo>
                    <a:lnTo>
                      <a:pt x="4278" y="7468"/>
                    </a:lnTo>
                    <a:lnTo>
                      <a:pt x="4232" y="7360"/>
                    </a:lnTo>
                    <a:lnTo>
                      <a:pt x="4192" y="7248"/>
                    </a:lnTo>
                    <a:lnTo>
                      <a:pt x="4156" y="7134"/>
                    </a:lnTo>
                    <a:lnTo>
                      <a:pt x="4126" y="7017"/>
                    </a:lnTo>
                    <a:lnTo>
                      <a:pt x="4102" y="6899"/>
                    </a:lnTo>
                    <a:lnTo>
                      <a:pt x="4083" y="6779"/>
                    </a:lnTo>
                    <a:lnTo>
                      <a:pt x="4071" y="6657"/>
                    </a:lnTo>
                    <a:lnTo>
                      <a:pt x="4065" y="6532"/>
                    </a:lnTo>
                    <a:lnTo>
                      <a:pt x="4064" y="6471"/>
                    </a:lnTo>
                    <a:lnTo>
                      <a:pt x="4065" y="6408"/>
                    </a:lnTo>
                    <a:lnTo>
                      <a:pt x="4071" y="6283"/>
                    </a:lnTo>
                    <a:lnTo>
                      <a:pt x="4083" y="6161"/>
                    </a:lnTo>
                    <a:lnTo>
                      <a:pt x="4102" y="6041"/>
                    </a:lnTo>
                    <a:lnTo>
                      <a:pt x="4126" y="5922"/>
                    </a:lnTo>
                    <a:lnTo>
                      <a:pt x="4156" y="5805"/>
                    </a:lnTo>
                    <a:lnTo>
                      <a:pt x="4192" y="5692"/>
                    </a:lnTo>
                    <a:lnTo>
                      <a:pt x="4232" y="5580"/>
                    </a:lnTo>
                    <a:lnTo>
                      <a:pt x="4278" y="5472"/>
                    </a:lnTo>
                    <a:lnTo>
                      <a:pt x="4329" y="5366"/>
                    </a:lnTo>
                    <a:lnTo>
                      <a:pt x="4385" y="5263"/>
                    </a:lnTo>
                    <a:lnTo>
                      <a:pt x="4446" y="5162"/>
                    </a:lnTo>
                    <a:lnTo>
                      <a:pt x="4511" y="5066"/>
                    </a:lnTo>
                    <a:lnTo>
                      <a:pt x="4582" y="4973"/>
                    </a:lnTo>
                    <a:lnTo>
                      <a:pt x="4655" y="4883"/>
                    </a:lnTo>
                    <a:lnTo>
                      <a:pt x="4734" y="4796"/>
                    </a:lnTo>
                    <a:lnTo>
                      <a:pt x="4817" y="4714"/>
                    </a:lnTo>
                    <a:lnTo>
                      <a:pt x="4902" y="4636"/>
                    </a:lnTo>
                    <a:lnTo>
                      <a:pt x="4992" y="4561"/>
                    </a:lnTo>
                    <a:lnTo>
                      <a:pt x="5086" y="4492"/>
                    </a:lnTo>
                    <a:lnTo>
                      <a:pt x="5183" y="4426"/>
                    </a:lnTo>
                    <a:lnTo>
                      <a:pt x="5282" y="4365"/>
                    </a:lnTo>
                    <a:lnTo>
                      <a:pt x="5385" y="4310"/>
                    </a:lnTo>
                    <a:lnTo>
                      <a:pt x="5491" y="4258"/>
                    </a:lnTo>
                    <a:lnTo>
                      <a:pt x="5601" y="4212"/>
                    </a:lnTo>
                    <a:lnTo>
                      <a:pt x="5712" y="4171"/>
                    </a:lnTo>
                    <a:lnTo>
                      <a:pt x="5826" y="4135"/>
                    </a:lnTo>
                    <a:lnTo>
                      <a:pt x="5942" y="4106"/>
                    </a:lnTo>
                    <a:lnTo>
                      <a:pt x="6061" y="4081"/>
                    </a:lnTo>
                    <a:lnTo>
                      <a:pt x="6181" y="4063"/>
                    </a:lnTo>
                    <a:lnTo>
                      <a:pt x="6304" y="4051"/>
                    </a:lnTo>
                    <a:lnTo>
                      <a:pt x="6427" y="4044"/>
                    </a:lnTo>
                    <a:lnTo>
                      <a:pt x="6490" y="4044"/>
                    </a:lnTo>
                    <a:lnTo>
                      <a:pt x="6553" y="4044"/>
                    </a:lnTo>
                    <a:lnTo>
                      <a:pt x="6677" y="4051"/>
                    </a:lnTo>
                    <a:lnTo>
                      <a:pt x="6800" y="4063"/>
                    </a:lnTo>
                    <a:lnTo>
                      <a:pt x="6920" y="4081"/>
                    </a:lnTo>
                    <a:lnTo>
                      <a:pt x="7038" y="4106"/>
                    </a:lnTo>
                    <a:lnTo>
                      <a:pt x="7154" y="4135"/>
                    </a:lnTo>
                    <a:lnTo>
                      <a:pt x="7269" y="4171"/>
                    </a:lnTo>
                    <a:lnTo>
                      <a:pt x="7380" y="4212"/>
                    </a:lnTo>
                    <a:lnTo>
                      <a:pt x="7489" y="4258"/>
                    </a:lnTo>
                    <a:lnTo>
                      <a:pt x="7595" y="4310"/>
                    </a:lnTo>
                    <a:lnTo>
                      <a:pt x="7698" y="4365"/>
                    </a:lnTo>
                    <a:lnTo>
                      <a:pt x="7797" y="4426"/>
                    </a:lnTo>
                    <a:lnTo>
                      <a:pt x="7895" y="4492"/>
                    </a:lnTo>
                    <a:lnTo>
                      <a:pt x="7988" y="4561"/>
                    </a:lnTo>
                    <a:lnTo>
                      <a:pt x="8078" y="4636"/>
                    </a:lnTo>
                    <a:lnTo>
                      <a:pt x="8164" y="4714"/>
                    </a:lnTo>
                    <a:lnTo>
                      <a:pt x="8247" y="4796"/>
                    </a:lnTo>
                    <a:lnTo>
                      <a:pt x="8325" y="4883"/>
                    </a:lnTo>
                    <a:lnTo>
                      <a:pt x="8399" y="4973"/>
                    </a:lnTo>
                    <a:lnTo>
                      <a:pt x="8469" y="5066"/>
                    </a:lnTo>
                    <a:lnTo>
                      <a:pt x="8534" y="5162"/>
                    </a:lnTo>
                    <a:lnTo>
                      <a:pt x="8596" y="5263"/>
                    </a:lnTo>
                    <a:lnTo>
                      <a:pt x="8651" y="5366"/>
                    </a:lnTo>
                    <a:lnTo>
                      <a:pt x="8702" y="5472"/>
                    </a:lnTo>
                    <a:lnTo>
                      <a:pt x="8748" y="5580"/>
                    </a:lnTo>
                    <a:lnTo>
                      <a:pt x="8789" y="5692"/>
                    </a:lnTo>
                    <a:lnTo>
                      <a:pt x="8824" y="5805"/>
                    </a:lnTo>
                    <a:lnTo>
                      <a:pt x="8854" y="5922"/>
                    </a:lnTo>
                    <a:lnTo>
                      <a:pt x="8878" y="6041"/>
                    </a:lnTo>
                    <a:lnTo>
                      <a:pt x="8897" y="6161"/>
                    </a:lnTo>
                    <a:lnTo>
                      <a:pt x="8910" y="6283"/>
                    </a:lnTo>
                    <a:lnTo>
                      <a:pt x="8916" y="6408"/>
                    </a:lnTo>
                    <a:lnTo>
                      <a:pt x="8916" y="6471"/>
                    </a:lnTo>
                    <a:lnTo>
                      <a:pt x="8916" y="6532"/>
                    </a:lnTo>
                    <a:lnTo>
                      <a:pt x="8910" y="6657"/>
                    </a:lnTo>
                    <a:lnTo>
                      <a:pt x="8897" y="6779"/>
                    </a:lnTo>
                    <a:lnTo>
                      <a:pt x="8878" y="6899"/>
                    </a:lnTo>
                    <a:lnTo>
                      <a:pt x="8854" y="7017"/>
                    </a:lnTo>
                    <a:lnTo>
                      <a:pt x="8824" y="7134"/>
                    </a:lnTo>
                    <a:lnTo>
                      <a:pt x="8789" y="7248"/>
                    </a:lnTo>
                    <a:lnTo>
                      <a:pt x="8748" y="7360"/>
                    </a:lnTo>
                    <a:lnTo>
                      <a:pt x="8702" y="7468"/>
                    </a:lnTo>
                    <a:lnTo>
                      <a:pt x="8651" y="7574"/>
                    </a:lnTo>
                    <a:lnTo>
                      <a:pt x="8596" y="7678"/>
                    </a:lnTo>
                    <a:lnTo>
                      <a:pt x="8534" y="7778"/>
                    </a:lnTo>
                    <a:lnTo>
                      <a:pt x="8469" y="7874"/>
                    </a:lnTo>
                    <a:lnTo>
                      <a:pt x="8399" y="7968"/>
                    </a:lnTo>
                    <a:lnTo>
                      <a:pt x="8325" y="8058"/>
                    </a:lnTo>
                    <a:lnTo>
                      <a:pt x="8247" y="8144"/>
                    </a:lnTo>
                    <a:lnTo>
                      <a:pt x="8164" y="8226"/>
                    </a:lnTo>
                    <a:lnTo>
                      <a:pt x="8078" y="8304"/>
                    </a:lnTo>
                    <a:lnTo>
                      <a:pt x="7988" y="8379"/>
                    </a:lnTo>
                    <a:lnTo>
                      <a:pt x="7895" y="8448"/>
                    </a:lnTo>
                    <a:lnTo>
                      <a:pt x="7797" y="8514"/>
                    </a:lnTo>
                    <a:lnTo>
                      <a:pt x="7698" y="8575"/>
                    </a:lnTo>
                    <a:lnTo>
                      <a:pt x="7595" y="8631"/>
                    </a:lnTo>
                    <a:lnTo>
                      <a:pt x="7489" y="8682"/>
                    </a:lnTo>
                    <a:lnTo>
                      <a:pt x="7380" y="8728"/>
                    </a:lnTo>
                    <a:lnTo>
                      <a:pt x="7269" y="8769"/>
                    </a:lnTo>
                    <a:lnTo>
                      <a:pt x="7154" y="8805"/>
                    </a:lnTo>
                    <a:lnTo>
                      <a:pt x="7038" y="8835"/>
                    </a:lnTo>
                    <a:lnTo>
                      <a:pt x="6920" y="8859"/>
                    </a:lnTo>
                    <a:lnTo>
                      <a:pt x="6800" y="8877"/>
                    </a:lnTo>
                    <a:lnTo>
                      <a:pt x="6677" y="8889"/>
                    </a:lnTo>
                    <a:lnTo>
                      <a:pt x="6553" y="8895"/>
                    </a:lnTo>
                    <a:lnTo>
                      <a:pt x="6490" y="8897"/>
                    </a:lnTo>
                    <a:close/>
                  </a:path>
                </a:pathLst>
              </a:custGeom>
              <a:solidFill>
                <a:srgbClr val="55B7D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8A45CF7-8ECE-41E6-A093-18DC4D766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6121" y="920623"/>
                <a:ext cx="1134640" cy="180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31F5757-9C08-4F6F-BE90-F6349A466097}"/>
                </a:ext>
              </a:extLst>
            </p:cNvPr>
            <p:cNvSpPr/>
            <p:nvPr/>
          </p:nvSpPr>
          <p:spPr>
            <a:xfrm>
              <a:off x="1469068" y="4368384"/>
              <a:ext cx="2214630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세부 기능 담당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문서 작성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B6828-C8B5-429E-AE09-F9D4295713FF}"/>
              </a:ext>
            </a:extLst>
          </p:cNvPr>
          <p:cNvGrpSpPr/>
          <p:nvPr/>
        </p:nvGrpSpPr>
        <p:grpSpPr>
          <a:xfrm>
            <a:off x="4734975" y="1790475"/>
            <a:ext cx="2437777" cy="3949601"/>
            <a:chOff x="4734975" y="1790475"/>
            <a:chExt cx="2437777" cy="3949601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2C9DC08-B52F-4FA6-96DD-F059CC7A08BF}"/>
                </a:ext>
              </a:extLst>
            </p:cNvPr>
            <p:cNvGrpSpPr/>
            <p:nvPr/>
          </p:nvGrpSpPr>
          <p:grpSpPr>
            <a:xfrm>
              <a:off x="4734975" y="1790475"/>
              <a:ext cx="2437777" cy="3949601"/>
              <a:chOff x="1475537" y="783213"/>
              <a:chExt cx="1932581" cy="394960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6BB92EF9-6970-47C6-A70C-7E864A4B2A8E}"/>
                  </a:ext>
                </a:extLst>
              </p:cNvPr>
              <p:cNvSpPr/>
              <p:nvPr/>
            </p:nvSpPr>
            <p:spPr>
              <a:xfrm>
                <a:off x="1475537" y="783213"/>
                <a:ext cx="1932581" cy="3949601"/>
              </a:xfrm>
              <a:prstGeom prst="roundRect">
                <a:avLst>
                  <a:gd name="adj" fmla="val 715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DA79F1E0-EA6B-471F-ADB0-19A27961DB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0661" y="908107"/>
                <a:ext cx="267886" cy="315633"/>
              </a:xfrm>
              <a:custGeom>
                <a:avLst/>
                <a:gdLst>
                  <a:gd name="T0" fmla="*/ 10844 w 12940"/>
                  <a:gd name="T1" fmla="*/ 4357 h 12940"/>
                  <a:gd name="T2" fmla="*/ 11725 w 12940"/>
                  <a:gd name="T3" fmla="*/ 2892 h 12940"/>
                  <a:gd name="T4" fmla="*/ 11073 w 12940"/>
                  <a:gd name="T5" fmla="*/ 1906 h 12940"/>
                  <a:gd name="T6" fmla="*/ 10582 w 12940"/>
                  <a:gd name="T7" fmla="*/ 1719 h 12940"/>
                  <a:gd name="T8" fmla="*/ 8974 w 12940"/>
                  <a:gd name="T9" fmla="*/ 2312 h 12940"/>
                  <a:gd name="T10" fmla="*/ 7743 w 12940"/>
                  <a:gd name="T11" fmla="*/ 1791 h 12940"/>
                  <a:gd name="T12" fmla="*/ 7263 w 12940"/>
                  <a:gd name="T13" fmla="*/ 167 h 12940"/>
                  <a:gd name="T14" fmla="*/ 6092 w 12940"/>
                  <a:gd name="T15" fmla="*/ 0 h 12940"/>
                  <a:gd name="T16" fmla="*/ 5628 w 12940"/>
                  <a:gd name="T17" fmla="*/ 243 h 12940"/>
                  <a:gd name="T18" fmla="*/ 5048 w 12940"/>
                  <a:gd name="T19" fmla="*/ 1837 h 12940"/>
                  <a:gd name="T20" fmla="*/ 4037 w 12940"/>
                  <a:gd name="T21" fmla="*/ 2281 h 12940"/>
                  <a:gd name="T22" fmla="*/ 2590 w 12940"/>
                  <a:gd name="T23" fmla="*/ 1478 h 12940"/>
                  <a:gd name="T24" fmla="*/ 1644 w 12940"/>
                  <a:gd name="T25" fmla="*/ 2187 h 12940"/>
                  <a:gd name="T26" fmla="*/ 1487 w 12940"/>
                  <a:gd name="T27" fmla="*/ 2687 h 12940"/>
                  <a:gd name="T28" fmla="*/ 2195 w 12940"/>
                  <a:gd name="T29" fmla="*/ 4198 h 12940"/>
                  <a:gd name="T30" fmla="*/ 1791 w 12940"/>
                  <a:gd name="T31" fmla="*/ 5222 h 12940"/>
                  <a:gd name="T32" fmla="*/ 167 w 12940"/>
                  <a:gd name="T33" fmla="*/ 5684 h 12940"/>
                  <a:gd name="T34" fmla="*/ 0 w 12940"/>
                  <a:gd name="T35" fmla="*/ 6854 h 12940"/>
                  <a:gd name="T36" fmla="*/ 243 w 12940"/>
                  <a:gd name="T37" fmla="*/ 7320 h 12940"/>
                  <a:gd name="T38" fmla="*/ 1898 w 12940"/>
                  <a:gd name="T39" fmla="*/ 8068 h 12940"/>
                  <a:gd name="T40" fmla="*/ 1302 w 12940"/>
                  <a:gd name="T41" fmla="*/ 9898 h 12940"/>
                  <a:gd name="T42" fmla="*/ 1366 w 12940"/>
                  <a:gd name="T43" fmla="*/ 10461 h 12940"/>
                  <a:gd name="T44" fmla="*/ 2204 w 12940"/>
                  <a:gd name="T45" fmla="*/ 11251 h 12940"/>
                  <a:gd name="T46" fmla="*/ 3745 w 12940"/>
                  <a:gd name="T47" fmla="*/ 10479 h 12940"/>
                  <a:gd name="T48" fmla="*/ 4796 w 12940"/>
                  <a:gd name="T49" fmla="*/ 11018 h 12940"/>
                  <a:gd name="T50" fmla="*/ 5578 w 12940"/>
                  <a:gd name="T51" fmla="*/ 12612 h 12940"/>
                  <a:gd name="T52" fmla="*/ 6040 w 12940"/>
                  <a:gd name="T53" fmla="*/ 12939 h 12940"/>
                  <a:gd name="T54" fmla="*/ 7189 w 12940"/>
                  <a:gd name="T55" fmla="*/ 12836 h 12940"/>
                  <a:gd name="T56" fmla="*/ 7634 w 12940"/>
                  <a:gd name="T57" fmla="*/ 11178 h 12940"/>
                  <a:gd name="T58" fmla="*/ 8580 w 12940"/>
                  <a:gd name="T59" fmla="*/ 10837 h 12940"/>
                  <a:gd name="T60" fmla="*/ 10198 w 12940"/>
                  <a:gd name="T61" fmla="*/ 11469 h 12940"/>
                  <a:gd name="T62" fmla="*/ 10756 w 12940"/>
                  <a:gd name="T63" fmla="*/ 11372 h 12940"/>
                  <a:gd name="T64" fmla="*/ 11495 w 12940"/>
                  <a:gd name="T65" fmla="*/ 10489 h 12940"/>
                  <a:gd name="T66" fmla="*/ 10623 w 12940"/>
                  <a:gd name="T67" fmla="*/ 8981 h 12940"/>
                  <a:gd name="T68" fmla="*/ 11053 w 12940"/>
                  <a:gd name="T69" fmla="*/ 8072 h 12940"/>
                  <a:gd name="T70" fmla="*/ 12613 w 12940"/>
                  <a:gd name="T71" fmla="*/ 7368 h 12940"/>
                  <a:gd name="T72" fmla="*/ 12939 w 12940"/>
                  <a:gd name="T73" fmla="*/ 6906 h 12940"/>
                  <a:gd name="T74" fmla="*/ 12836 w 12940"/>
                  <a:gd name="T75" fmla="*/ 5758 h 12940"/>
                  <a:gd name="T76" fmla="*/ 6490 w 12940"/>
                  <a:gd name="T77" fmla="*/ 8897 h 12940"/>
                  <a:gd name="T78" fmla="*/ 5826 w 12940"/>
                  <a:gd name="T79" fmla="*/ 8805 h 12940"/>
                  <a:gd name="T80" fmla="*/ 5183 w 12940"/>
                  <a:gd name="T81" fmla="*/ 8514 h 12940"/>
                  <a:gd name="T82" fmla="*/ 4655 w 12940"/>
                  <a:gd name="T83" fmla="*/ 8058 h 12940"/>
                  <a:gd name="T84" fmla="*/ 4278 w 12940"/>
                  <a:gd name="T85" fmla="*/ 7468 h 12940"/>
                  <a:gd name="T86" fmla="*/ 4083 w 12940"/>
                  <a:gd name="T87" fmla="*/ 6779 h 12940"/>
                  <a:gd name="T88" fmla="*/ 4083 w 12940"/>
                  <a:gd name="T89" fmla="*/ 6161 h 12940"/>
                  <a:gd name="T90" fmla="*/ 4278 w 12940"/>
                  <a:gd name="T91" fmla="*/ 5472 h 12940"/>
                  <a:gd name="T92" fmla="*/ 4655 w 12940"/>
                  <a:gd name="T93" fmla="*/ 4883 h 12940"/>
                  <a:gd name="T94" fmla="*/ 5183 w 12940"/>
                  <a:gd name="T95" fmla="*/ 4426 h 12940"/>
                  <a:gd name="T96" fmla="*/ 5826 w 12940"/>
                  <a:gd name="T97" fmla="*/ 4135 h 12940"/>
                  <a:gd name="T98" fmla="*/ 6490 w 12940"/>
                  <a:gd name="T99" fmla="*/ 4044 h 12940"/>
                  <a:gd name="T100" fmla="*/ 7154 w 12940"/>
                  <a:gd name="T101" fmla="*/ 4135 h 12940"/>
                  <a:gd name="T102" fmla="*/ 7797 w 12940"/>
                  <a:gd name="T103" fmla="*/ 4426 h 12940"/>
                  <a:gd name="T104" fmla="*/ 8325 w 12940"/>
                  <a:gd name="T105" fmla="*/ 4883 h 12940"/>
                  <a:gd name="T106" fmla="*/ 8702 w 12940"/>
                  <a:gd name="T107" fmla="*/ 5472 h 12940"/>
                  <a:gd name="T108" fmla="*/ 8897 w 12940"/>
                  <a:gd name="T109" fmla="*/ 6161 h 12940"/>
                  <a:gd name="T110" fmla="*/ 8897 w 12940"/>
                  <a:gd name="T111" fmla="*/ 6779 h 12940"/>
                  <a:gd name="T112" fmla="*/ 8702 w 12940"/>
                  <a:gd name="T113" fmla="*/ 7468 h 12940"/>
                  <a:gd name="T114" fmla="*/ 8325 w 12940"/>
                  <a:gd name="T115" fmla="*/ 8058 h 12940"/>
                  <a:gd name="T116" fmla="*/ 7797 w 12940"/>
                  <a:gd name="T117" fmla="*/ 8514 h 12940"/>
                  <a:gd name="T118" fmla="*/ 7154 w 12940"/>
                  <a:gd name="T119" fmla="*/ 8805 h 12940"/>
                  <a:gd name="T120" fmla="*/ 6490 w 12940"/>
                  <a:gd name="T121" fmla="*/ 8897 h 12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40" h="12940">
                    <a:moveTo>
                      <a:pt x="12467" y="5528"/>
                    </a:moveTo>
                    <a:lnTo>
                      <a:pt x="11184" y="5314"/>
                    </a:lnTo>
                    <a:lnTo>
                      <a:pt x="11148" y="5172"/>
                    </a:lnTo>
                    <a:lnTo>
                      <a:pt x="11063" y="4892"/>
                    </a:lnTo>
                    <a:lnTo>
                      <a:pt x="10961" y="4622"/>
                    </a:lnTo>
                    <a:lnTo>
                      <a:pt x="10844" y="4357"/>
                    </a:lnTo>
                    <a:lnTo>
                      <a:pt x="10779" y="4230"/>
                    </a:lnTo>
                    <a:lnTo>
                      <a:pt x="11599" y="3213"/>
                    </a:lnTo>
                    <a:lnTo>
                      <a:pt x="11630" y="3171"/>
                    </a:lnTo>
                    <a:lnTo>
                      <a:pt x="11679" y="3083"/>
                    </a:lnTo>
                    <a:lnTo>
                      <a:pt x="11711" y="2990"/>
                    </a:lnTo>
                    <a:lnTo>
                      <a:pt x="11725" y="2892"/>
                    </a:lnTo>
                    <a:lnTo>
                      <a:pt x="11722" y="2795"/>
                    </a:lnTo>
                    <a:lnTo>
                      <a:pt x="11703" y="2698"/>
                    </a:lnTo>
                    <a:lnTo>
                      <a:pt x="11667" y="2606"/>
                    </a:lnTo>
                    <a:lnTo>
                      <a:pt x="11615" y="2521"/>
                    </a:lnTo>
                    <a:lnTo>
                      <a:pt x="11582" y="2480"/>
                    </a:lnTo>
                    <a:lnTo>
                      <a:pt x="11073" y="1906"/>
                    </a:lnTo>
                    <a:lnTo>
                      <a:pt x="11037" y="1869"/>
                    </a:lnTo>
                    <a:lnTo>
                      <a:pt x="10957" y="1807"/>
                    </a:lnTo>
                    <a:lnTo>
                      <a:pt x="10869" y="1760"/>
                    </a:lnTo>
                    <a:lnTo>
                      <a:pt x="10776" y="1730"/>
                    </a:lnTo>
                    <a:lnTo>
                      <a:pt x="10679" y="1716"/>
                    </a:lnTo>
                    <a:lnTo>
                      <a:pt x="10582" y="1719"/>
                    </a:lnTo>
                    <a:lnTo>
                      <a:pt x="10484" y="1740"/>
                    </a:lnTo>
                    <a:lnTo>
                      <a:pt x="10391" y="1776"/>
                    </a:lnTo>
                    <a:lnTo>
                      <a:pt x="10347" y="1804"/>
                    </a:lnTo>
                    <a:lnTo>
                      <a:pt x="9251" y="2492"/>
                    </a:lnTo>
                    <a:lnTo>
                      <a:pt x="9160" y="2430"/>
                    </a:lnTo>
                    <a:lnTo>
                      <a:pt x="8974" y="2312"/>
                    </a:lnTo>
                    <a:lnTo>
                      <a:pt x="8781" y="2202"/>
                    </a:lnTo>
                    <a:lnTo>
                      <a:pt x="8584" y="2101"/>
                    </a:lnTo>
                    <a:lnTo>
                      <a:pt x="8380" y="2010"/>
                    </a:lnTo>
                    <a:lnTo>
                      <a:pt x="8173" y="1927"/>
                    </a:lnTo>
                    <a:lnTo>
                      <a:pt x="7961" y="1854"/>
                    </a:lnTo>
                    <a:lnTo>
                      <a:pt x="7743" y="1791"/>
                    </a:lnTo>
                    <a:lnTo>
                      <a:pt x="7634" y="1762"/>
                    </a:lnTo>
                    <a:lnTo>
                      <a:pt x="7419" y="474"/>
                    </a:lnTo>
                    <a:lnTo>
                      <a:pt x="7410" y="423"/>
                    </a:lnTo>
                    <a:lnTo>
                      <a:pt x="7375" y="328"/>
                    </a:lnTo>
                    <a:lnTo>
                      <a:pt x="7326" y="243"/>
                    </a:lnTo>
                    <a:lnTo>
                      <a:pt x="7263" y="167"/>
                    </a:lnTo>
                    <a:lnTo>
                      <a:pt x="7189" y="104"/>
                    </a:lnTo>
                    <a:lnTo>
                      <a:pt x="7104" y="54"/>
                    </a:lnTo>
                    <a:lnTo>
                      <a:pt x="7012" y="20"/>
                    </a:lnTo>
                    <a:lnTo>
                      <a:pt x="6912" y="2"/>
                    </a:lnTo>
                    <a:lnTo>
                      <a:pt x="6860" y="0"/>
                    </a:lnTo>
                    <a:lnTo>
                      <a:pt x="6092" y="0"/>
                    </a:lnTo>
                    <a:lnTo>
                      <a:pt x="6040" y="2"/>
                    </a:lnTo>
                    <a:lnTo>
                      <a:pt x="5942" y="20"/>
                    </a:lnTo>
                    <a:lnTo>
                      <a:pt x="5849" y="54"/>
                    </a:lnTo>
                    <a:lnTo>
                      <a:pt x="5764" y="104"/>
                    </a:lnTo>
                    <a:lnTo>
                      <a:pt x="5690" y="167"/>
                    </a:lnTo>
                    <a:lnTo>
                      <a:pt x="5628" y="243"/>
                    </a:lnTo>
                    <a:lnTo>
                      <a:pt x="5578" y="328"/>
                    </a:lnTo>
                    <a:lnTo>
                      <a:pt x="5544" y="423"/>
                    </a:lnTo>
                    <a:lnTo>
                      <a:pt x="5535" y="474"/>
                    </a:lnTo>
                    <a:lnTo>
                      <a:pt x="5319" y="1762"/>
                    </a:lnTo>
                    <a:lnTo>
                      <a:pt x="5228" y="1785"/>
                    </a:lnTo>
                    <a:lnTo>
                      <a:pt x="5048" y="1837"/>
                    </a:lnTo>
                    <a:lnTo>
                      <a:pt x="4872" y="1896"/>
                    </a:lnTo>
                    <a:lnTo>
                      <a:pt x="4699" y="1960"/>
                    </a:lnTo>
                    <a:lnTo>
                      <a:pt x="4527" y="2031"/>
                    </a:lnTo>
                    <a:lnTo>
                      <a:pt x="4361" y="2108"/>
                    </a:lnTo>
                    <a:lnTo>
                      <a:pt x="4197" y="2191"/>
                    </a:lnTo>
                    <a:lnTo>
                      <a:pt x="4037" y="2281"/>
                    </a:lnTo>
                    <a:lnTo>
                      <a:pt x="3959" y="2328"/>
                    </a:lnTo>
                    <a:lnTo>
                      <a:pt x="2916" y="1584"/>
                    </a:lnTo>
                    <a:lnTo>
                      <a:pt x="2873" y="1556"/>
                    </a:lnTo>
                    <a:lnTo>
                      <a:pt x="2782" y="1512"/>
                    </a:lnTo>
                    <a:lnTo>
                      <a:pt x="2687" y="1487"/>
                    </a:lnTo>
                    <a:lnTo>
                      <a:pt x="2590" y="1478"/>
                    </a:lnTo>
                    <a:lnTo>
                      <a:pt x="2492" y="1486"/>
                    </a:lnTo>
                    <a:lnTo>
                      <a:pt x="2397" y="1511"/>
                    </a:lnTo>
                    <a:lnTo>
                      <a:pt x="2307" y="1551"/>
                    </a:lnTo>
                    <a:lnTo>
                      <a:pt x="2225" y="1609"/>
                    </a:lnTo>
                    <a:lnTo>
                      <a:pt x="2187" y="1644"/>
                    </a:lnTo>
                    <a:lnTo>
                      <a:pt x="1644" y="2187"/>
                    </a:lnTo>
                    <a:lnTo>
                      <a:pt x="1608" y="2225"/>
                    </a:lnTo>
                    <a:lnTo>
                      <a:pt x="1551" y="2308"/>
                    </a:lnTo>
                    <a:lnTo>
                      <a:pt x="1511" y="2398"/>
                    </a:lnTo>
                    <a:lnTo>
                      <a:pt x="1486" y="2492"/>
                    </a:lnTo>
                    <a:lnTo>
                      <a:pt x="1477" y="2590"/>
                    </a:lnTo>
                    <a:lnTo>
                      <a:pt x="1487" y="2687"/>
                    </a:lnTo>
                    <a:lnTo>
                      <a:pt x="1512" y="2783"/>
                    </a:lnTo>
                    <a:lnTo>
                      <a:pt x="1555" y="2874"/>
                    </a:lnTo>
                    <a:lnTo>
                      <a:pt x="1585" y="2917"/>
                    </a:lnTo>
                    <a:lnTo>
                      <a:pt x="2330" y="3961"/>
                    </a:lnTo>
                    <a:lnTo>
                      <a:pt x="2283" y="4039"/>
                    </a:lnTo>
                    <a:lnTo>
                      <a:pt x="2195" y="4198"/>
                    </a:lnTo>
                    <a:lnTo>
                      <a:pt x="2112" y="4361"/>
                    </a:lnTo>
                    <a:lnTo>
                      <a:pt x="2036" y="4526"/>
                    </a:lnTo>
                    <a:lnTo>
                      <a:pt x="1966" y="4695"/>
                    </a:lnTo>
                    <a:lnTo>
                      <a:pt x="1901" y="4868"/>
                    </a:lnTo>
                    <a:lnTo>
                      <a:pt x="1843" y="5043"/>
                    </a:lnTo>
                    <a:lnTo>
                      <a:pt x="1791" y="5222"/>
                    </a:lnTo>
                    <a:lnTo>
                      <a:pt x="1769" y="5312"/>
                    </a:lnTo>
                    <a:lnTo>
                      <a:pt x="473" y="5528"/>
                    </a:lnTo>
                    <a:lnTo>
                      <a:pt x="422" y="5538"/>
                    </a:lnTo>
                    <a:lnTo>
                      <a:pt x="328" y="5572"/>
                    </a:lnTo>
                    <a:lnTo>
                      <a:pt x="243" y="5621"/>
                    </a:lnTo>
                    <a:lnTo>
                      <a:pt x="167" y="5684"/>
                    </a:lnTo>
                    <a:lnTo>
                      <a:pt x="104" y="5758"/>
                    </a:lnTo>
                    <a:lnTo>
                      <a:pt x="54" y="5842"/>
                    </a:lnTo>
                    <a:lnTo>
                      <a:pt x="19" y="5935"/>
                    </a:lnTo>
                    <a:lnTo>
                      <a:pt x="1" y="6035"/>
                    </a:lnTo>
                    <a:lnTo>
                      <a:pt x="0" y="6086"/>
                    </a:lnTo>
                    <a:lnTo>
                      <a:pt x="0" y="6854"/>
                    </a:lnTo>
                    <a:lnTo>
                      <a:pt x="1" y="6906"/>
                    </a:lnTo>
                    <a:lnTo>
                      <a:pt x="19" y="7004"/>
                    </a:lnTo>
                    <a:lnTo>
                      <a:pt x="54" y="7098"/>
                    </a:lnTo>
                    <a:lnTo>
                      <a:pt x="104" y="7182"/>
                    </a:lnTo>
                    <a:lnTo>
                      <a:pt x="167" y="7257"/>
                    </a:lnTo>
                    <a:lnTo>
                      <a:pt x="243" y="7320"/>
                    </a:lnTo>
                    <a:lnTo>
                      <a:pt x="328" y="7368"/>
                    </a:lnTo>
                    <a:lnTo>
                      <a:pt x="422" y="7402"/>
                    </a:lnTo>
                    <a:lnTo>
                      <a:pt x="473" y="7413"/>
                    </a:lnTo>
                    <a:lnTo>
                      <a:pt x="1769" y="7628"/>
                    </a:lnTo>
                    <a:lnTo>
                      <a:pt x="1808" y="7777"/>
                    </a:lnTo>
                    <a:lnTo>
                      <a:pt x="1898" y="8068"/>
                    </a:lnTo>
                    <a:lnTo>
                      <a:pt x="2005" y="8351"/>
                    </a:lnTo>
                    <a:lnTo>
                      <a:pt x="2128" y="8625"/>
                    </a:lnTo>
                    <a:lnTo>
                      <a:pt x="2198" y="8757"/>
                    </a:lnTo>
                    <a:lnTo>
                      <a:pt x="1381" y="9768"/>
                    </a:lnTo>
                    <a:lnTo>
                      <a:pt x="1351" y="9810"/>
                    </a:lnTo>
                    <a:lnTo>
                      <a:pt x="1302" y="9898"/>
                    </a:lnTo>
                    <a:lnTo>
                      <a:pt x="1270" y="9992"/>
                    </a:lnTo>
                    <a:lnTo>
                      <a:pt x="1256" y="10089"/>
                    </a:lnTo>
                    <a:lnTo>
                      <a:pt x="1259" y="10187"/>
                    </a:lnTo>
                    <a:lnTo>
                      <a:pt x="1277" y="10283"/>
                    </a:lnTo>
                    <a:lnTo>
                      <a:pt x="1313" y="10375"/>
                    </a:lnTo>
                    <a:lnTo>
                      <a:pt x="1366" y="10461"/>
                    </a:lnTo>
                    <a:lnTo>
                      <a:pt x="1398" y="10501"/>
                    </a:lnTo>
                    <a:lnTo>
                      <a:pt x="1908" y="11075"/>
                    </a:lnTo>
                    <a:lnTo>
                      <a:pt x="1944" y="11111"/>
                    </a:lnTo>
                    <a:lnTo>
                      <a:pt x="2023" y="11174"/>
                    </a:lnTo>
                    <a:lnTo>
                      <a:pt x="2111" y="11221"/>
                    </a:lnTo>
                    <a:lnTo>
                      <a:pt x="2204" y="11251"/>
                    </a:lnTo>
                    <a:lnTo>
                      <a:pt x="2301" y="11264"/>
                    </a:lnTo>
                    <a:lnTo>
                      <a:pt x="2399" y="11262"/>
                    </a:lnTo>
                    <a:lnTo>
                      <a:pt x="2495" y="11241"/>
                    </a:lnTo>
                    <a:lnTo>
                      <a:pt x="2589" y="11204"/>
                    </a:lnTo>
                    <a:lnTo>
                      <a:pt x="2633" y="11178"/>
                    </a:lnTo>
                    <a:lnTo>
                      <a:pt x="3745" y="10479"/>
                    </a:lnTo>
                    <a:lnTo>
                      <a:pt x="3834" y="10539"/>
                    </a:lnTo>
                    <a:lnTo>
                      <a:pt x="4016" y="10651"/>
                    </a:lnTo>
                    <a:lnTo>
                      <a:pt x="4204" y="10756"/>
                    </a:lnTo>
                    <a:lnTo>
                      <a:pt x="4396" y="10852"/>
                    </a:lnTo>
                    <a:lnTo>
                      <a:pt x="4593" y="10939"/>
                    </a:lnTo>
                    <a:lnTo>
                      <a:pt x="4796" y="11018"/>
                    </a:lnTo>
                    <a:lnTo>
                      <a:pt x="5002" y="11089"/>
                    </a:lnTo>
                    <a:lnTo>
                      <a:pt x="5213" y="11150"/>
                    </a:lnTo>
                    <a:lnTo>
                      <a:pt x="5319" y="11178"/>
                    </a:lnTo>
                    <a:lnTo>
                      <a:pt x="5535" y="12466"/>
                    </a:lnTo>
                    <a:lnTo>
                      <a:pt x="5544" y="12517"/>
                    </a:lnTo>
                    <a:lnTo>
                      <a:pt x="5578" y="12612"/>
                    </a:lnTo>
                    <a:lnTo>
                      <a:pt x="5628" y="12698"/>
                    </a:lnTo>
                    <a:lnTo>
                      <a:pt x="5690" y="12773"/>
                    </a:lnTo>
                    <a:lnTo>
                      <a:pt x="5764" y="12836"/>
                    </a:lnTo>
                    <a:lnTo>
                      <a:pt x="5849" y="12886"/>
                    </a:lnTo>
                    <a:lnTo>
                      <a:pt x="5942" y="12920"/>
                    </a:lnTo>
                    <a:lnTo>
                      <a:pt x="6040" y="12939"/>
                    </a:lnTo>
                    <a:lnTo>
                      <a:pt x="6092" y="12940"/>
                    </a:lnTo>
                    <a:lnTo>
                      <a:pt x="6860" y="12940"/>
                    </a:lnTo>
                    <a:lnTo>
                      <a:pt x="6912" y="12939"/>
                    </a:lnTo>
                    <a:lnTo>
                      <a:pt x="7012" y="12920"/>
                    </a:lnTo>
                    <a:lnTo>
                      <a:pt x="7104" y="12886"/>
                    </a:lnTo>
                    <a:lnTo>
                      <a:pt x="7189" y="12836"/>
                    </a:lnTo>
                    <a:lnTo>
                      <a:pt x="7263" y="12773"/>
                    </a:lnTo>
                    <a:lnTo>
                      <a:pt x="7326" y="12698"/>
                    </a:lnTo>
                    <a:lnTo>
                      <a:pt x="7375" y="12612"/>
                    </a:lnTo>
                    <a:lnTo>
                      <a:pt x="7410" y="12517"/>
                    </a:lnTo>
                    <a:lnTo>
                      <a:pt x="7419" y="12466"/>
                    </a:lnTo>
                    <a:lnTo>
                      <a:pt x="7634" y="11178"/>
                    </a:lnTo>
                    <a:lnTo>
                      <a:pt x="7724" y="11155"/>
                    </a:lnTo>
                    <a:lnTo>
                      <a:pt x="7901" y="11104"/>
                    </a:lnTo>
                    <a:lnTo>
                      <a:pt x="8076" y="11048"/>
                    </a:lnTo>
                    <a:lnTo>
                      <a:pt x="8248" y="10984"/>
                    </a:lnTo>
                    <a:lnTo>
                      <a:pt x="8416" y="10913"/>
                    </a:lnTo>
                    <a:lnTo>
                      <a:pt x="8580" y="10837"/>
                    </a:lnTo>
                    <a:lnTo>
                      <a:pt x="8743" y="10756"/>
                    </a:lnTo>
                    <a:lnTo>
                      <a:pt x="8901" y="10668"/>
                    </a:lnTo>
                    <a:lnTo>
                      <a:pt x="8979" y="10622"/>
                    </a:lnTo>
                    <a:lnTo>
                      <a:pt x="10064" y="11397"/>
                    </a:lnTo>
                    <a:lnTo>
                      <a:pt x="10108" y="11426"/>
                    </a:lnTo>
                    <a:lnTo>
                      <a:pt x="10198" y="11469"/>
                    </a:lnTo>
                    <a:lnTo>
                      <a:pt x="10294" y="11495"/>
                    </a:lnTo>
                    <a:lnTo>
                      <a:pt x="10391" y="11504"/>
                    </a:lnTo>
                    <a:lnTo>
                      <a:pt x="10489" y="11496"/>
                    </a:lnTo>
                    <a:lnTo>
                      <a:pt x="10583" y="11471"/>
                    </a:lnTo>
                    <a:lnTo>
                      <a:pt x="10673" y="11430"/>
                    </a:lnTo>
                    <a:lnTo>
                      <a:pt x="10756" y="11372"/>
                    </a:lnTo>
                    <a:lnTo>
                      <a:pt x="10794" y="11337"/>
                    </a:lnTo>
                    <a:lnTo>
                      <a:pt x="11337" y="10794"/>
                    </a:lnTo>
                    <a:lnTo>
                      <a:pt x="11372" y="10756"/>
                    </a:lnTo>
                    <a:lnTo>
                      <a:pt x="11429" y="10674"/>
                    </a:lnTo>
                    <a:lnTo>
                      <a:pt x="11470" y="10584"/>
                    </a:lnTo>
                    <a:lnTo>
                      <a:pt x="11495" y="10489"/>
                    </a:lnTo>
                    <a:lnTo>
                      <a:pt x="11504" y="10392"/>
                    </a:lnTo>
                    <a:lnTo>
                      <a:pt x="11494" y="10295"/>
                    </a:lnTo>
                    <a:lnTo>
                      <a:pt x="11469" y="10198"/>
                    </a:lnTo>
                    <a:lnTo>
                      <a:pt x="11426" y="10107"/>
                    </a:lnTo>
                    <a:lnTo>
                      <a:pt x="11396" y="10065"/>
                    </a:lnTo>
                    <a:lnTo>
                      <a:pt x="10623" y="8981"/>
                    </a:lnTo>
                    <a:lnTo>
                      <a:pt x="10670" y="8903"/>
                    </a:lnTo>
                    <a:lnTo>
                      <a:pt x="10758" y="8744"/>
                    </a:lnTo>
                    <a:lnTo>
                      <a:pt x="10842" y="8580"/>
                    </a:lnTo>
                    <a:lnTo>
                      <a:pt x="10918" y="8415"/>
                    </a:lnTo>
                    <a:lnTo>
                      <a:pt x="10989" y="8245"/>
                    </a:lnTo>
                    <a:lnTo>
                      <a:pt x="11053" y="8072"/>
                    </a:lnTo>
                    <a:lnTo>
                      <a:pt x="11110" y="7896"/>
                    </a:lnTo>
                    <a:lnTo>
                      <a:pt x="11162" y="7717"/>
                    </a:lnTo>
                    <a:lnTo>
                      <a:pt x="11185" y="7626"/>
                    </a:lnTo>
                    <a:lnTo>
                      <a:pt x="12467" y="7413"/>
                    </a:lnTo>
                    <a:lnTo>
                      <a:pt x="12517" y="7402"/>
                    </a:lnTo>
                    <a:lnTo>
                      <a:pt x="12613" y="7368"/>
                    </a:lnTo>
                    <a:lnTo>
                      <a:pt x="12698" y="7320"/>
                    </a:lnTo>
                    <a:lnTo>
                      <a:pt x="12773" y="7257"/>
                    </a:lnTo>
                    <a:lnTo>
                      <a:pt x="12836" y="7182"/>
                    </a:lnTo>
                    <a:lnTo>
                      <a:pt x="12886" y="7098"/>
                    </a:lnTo>
                    <a:lnTo>
                      <a:pt x="12920" y="7004"/>
                    </a:lnTo>
                    <a:lnTo>
                      <a:pt x="12939" y="6906"/>
                    </a:lnTo>
                    <a:lnTo>
                      <a:pt x="12940" y="6854"/>
                    </a:lnTo>
                    <a:lnTo>
                      <a:pt x="12940" y="6086"/>
                    </a:lnTo>
                    <a:lnTo>
                      <a:pt x="12938" y="6035"/>
                    </a:lnTo>
                    <a:lnTo>
                      <a:pt x="12920" y="5935"/>
                    </a:lnTo>
                    <a:lnTo>
                      <a:pt x="12886" y="5842"/>
                    </a:lnTo>
                    <a:lnTo>
                      <a:pt x="12836" y="5758"/>
                    </a:lnTo>
                    <a:lnTo>
                      <a:pt x="12773" y="5684"/>
                    </a:lnTo>
                    <a:lnTo>
                      <a:pt x="12697" y="5621"/>
                    </a:lnTo>
                    <a:lnTo>
                      <a:pt x="12612" y="5572"/>
                    </a:lnTo>
                    <a:lnTo>
                      <a:pt x="12517" y="5538"/>
                    </a:lnTo>
                    <a:lnTo>
                      <a:pt x="12467" y="5528"/>
                    </a:lnTo>
                    <a:close/>
                    <a:moveTo>
                      <a:pt x="6490" y="8897"/>
                    </a:moveTo>
                    <a:lnTo>
                      <a:pt x="6427" y="8895"/>
                    </a:lnTo>
                    <a:lnTo>
                      <a:pt x="6304" y="8889"/>
                    </a:lnTo>
                    <a:lnTo>
                      <a:pt x="6181" y="8877"/>
                    </a:lnTo>
                    <a:lnTo>
                      <a:pt x="6061" y="8859"/>
                    </a:lnTo>
                    <a:lnTo>
                      <a:pt x="5942" y="8835"/>
                    </a:lnTo>
                    <a:lnTo>
                      <a:pt x="5826" y="8805"/>
                    </a:lnTo>
                    <a:lnTo>
                      <a:pt x="5712" y="8769"/>
                    </a:lnTo>
                    <a:lnTo>
                      <a:pt x="5601" y="8728"/>
                    </a:lnTo>
                    <a:lnTo>
                      <a:pt x="5491" y="8682"/>
                    </a:lnTo>
                    <a:lnTo>
                      <a:pt x="5385" y="8631"/>
                    </a:lnTo>
                    <a:lnTo>
                      <a:pt x="5282" y="8575"/>
                    </a:lnTo>
                    <a:lnTo>
                      <a:pt x="5183" y="8514"/>
                    </a:lnTo>
                    <a:lnTo>
                      <a:pt x="5086" y="8448"/>
                    </a:lnTo>
                    <a:lnTo>
                      <a:pt x="4992" y="8379"/>
                    </a:lnTo>
                    <a:lnTo>
                      <a:pt x="4902" y="8304"/>
                    </a:lnTo>
                    <a:lnTo>
                      <a:pt x="4817" y="8226"/>
                    </a:lnTo>
                    <a:lnTo>
                      <a:pt x="4734" y="8144"/>
                    </a:lnTo>
                    <a:lnTo>
                      <a:pt x="4655" y="8058"/>
                    </a:lnTo>
                    <a:lnTo>
                      <a:pt x="4582" y="7968"/>
                    </a:lnTo>
                    <a:lnTo>
                      <a:pt x="4511" y="7874"/>
                    </a:lnTo>
                    <a:lnTo>
                      <a:pt x="4446" y="7778"/>
                    </a:lnTo>
                    <a:lnTo>
                      <a:pt x="4385" y="7678"/>
                    </a:lnTo>
                    <a:lnTo>
                      <a:pt x="4329" y="7574"/>
                    </a:lnTo>
                    <a:lnTo>
                      <a:pt x="4278" y="7468"/>
                    </a:lnTo>
                    <a:lnTo>
                      <a:pt x="4232" y="7360"/>
                    </a:lnTo>
                    <a:lnTo>
                      <a:pt x="4192" y="7248"/>
                    </a:lnTo>
                    <a:lnTo>
                      <a:pt x="4156" y="7134"/>
                    </a:lnTo>
                    <a:lnTo>
                      <a:pt x="4126" y="7017"/>
                    </a:lnTo>
                    <a:lnTo>
                      <a:pt x="4102" y="6899"/>
                    </a:lnTo>
                    <a:lnTo>
                      <a:pt x="4083" y="6779"/>
                    </a:lnTo>
                    <a:lnTo>
                      <a:pt x="4071" y="6657"/>
                    </a:lnTo>
                    <a:lnTo>
                      <a:pt x="4065" y="6532"/>
                    </a:lnTo>
                    <a:lnTo>
                      <a:pt x="4064" y="6471"/>
                    </a:lnTo>
                    <a:lnTo>
                      <a:pt x="4065" y="6408"/>
                    </a:lnTo>
                    <a:lnTo>
                      <a:pt x="4071" y="6283"/>
                    </a:lnTo>
                    <a:lnTo>
                      <a:pt x="4083" y="6161"/>
                    </a:lnTo>
                    <a:lnTo>
                      <a:pt x="4102" y="6041"/>
                    </a:lnTo>
                    <a:lnTo>
                      <a:pt x="4126" y="5922"/>
                    </a:lnTo>
                    <a:lnTo>
                      <a:pt x="4156" y="5805"/>
                    </a:lnTo>
                    <a:lnTo>
                      <a:pt x="4192" y="5692"/>
                    </a:lnTo>
                    <a:lnTo>
                      <a:pt x="4232" y="5580"/>
                    </a:lnTo>
                    <a:lnTo>
                      <a:pt x="4278" y="5472"/>
                    </a:lnTo>
                    <a:lnTo>
                      <a:pt x="4329" y="5366"/>
                    </a:lnTo>
                    <a:lnTo>
                      <a:pt x="4385" y="5263"/>
                    </a:lnTo>
                    <a:lnTo>
                      <a:pt x="4446" y="5162"/>
                    </a:lnTo>
                    <a:lnTo>
                      <a:pt x="4511" y="5066"/>
                    </a:lnTo>
                    <a:lnTo>
                      <a:pt x="4582" y="4973"/>
                    </a:lnTo>
                    <a:lnTo>
                      <a:pt x="4655" y="4883"/>
                    </a:lnTo>
                    <a:lnTo>
                      <a:pt x="4734" y="4796"/>
                    </a:lnTo>
                    <a:lnTo>
                      <a:pt x="4817" y="4714"/>
                    </a:lnTo>
                    <a:lnTo>
                      <a:pt x="4902" y="4636"/>
                    </a:lnTo>
                    <a:lnTo>
                      <a:pt x="4992" y="4561"/>
                    </a:lnTo>
                    <a:lnTo>
                      <a:pt x="5086" y="4492"/>
                    </a:lnTo>
                    <a:lnTo>
                      <a:pt x="5183" y="4426"/>
                    </a:lnTo>
                    <a:lnTo>
                      <a:pt x="5282" y="4365"/>
                    </a:lnTo>
                    <a:lnTo>
                      <a:pt x="5385" y="4310"/>
                    </a:lnTo>
                    <a:lnTo>
                      <a:pt x="5491" y="4258"/>
                    </a:lnTo>
                    <a:lnTo>
                      <a:pt x="5601" y="4212"/>
                    </a:lnTo>
                    <a:lnTo>
                      <a:pt x="5712" y="4171"/>
                    </a:lnTo>
                    <a:lnTo>
                      <a:pt x="5826" y="4135"/>
                    </a:lnTo>
                    <a:lnTo>
                      <a:pt x="5942" y="4106"/>
                    </a:lnTo>
                    <a:lnTo>
                      <a:pt x="6061" y="4081"/>
                    </a:lnTo>
                    <a:lnTo>
                      <a:pt x="6181" y="4063"/>
                    </a:lnTo>
                    <a:lnTo>
                      <a:pt x="6304" y="4051"/>
                    </a:lnTo>
                    <a:lnTo>
                      <a:pt x="6427" y="4044"/>
                    </a:lnTo>
                    <a:lnTo>
                      <a:pt x="6490" y="4044"/>
                    </a:lnTo>
                    <a:lnTo>
                      <a:pt x="6553" y="4044"/>
                    </a:lnTo>
                    <a:lnTo>
                      <a:pt x="6677" y="4051"/>
                    </a:lnTo>
                    <a:lnTo>
                      <a:pt x="6800" y="4063"/>
                    </a:lnTo>
                    <a:lnTo>
                      <a:pt x="6920" y="4081"/>
                    </a:lnTo>
                    <a:lnTo>
                      <a:pt x="7038" y="4106"/>
                    </a:lnTo>
                    <a:lnTo>
                      <a:pt x="7154" y="4135"/>
                    </a:lnTo>
                    <a:lnTo>
                      <a:pt x="7269" y="4171"/>
                    </a:lnTo>
                    <a:lnTo>
                      <a:pt x="7380" y="4212"/>
                    </a:lnTo>
                    <a:lnTo>
                      <a:pt x="7489" y="4258"/>
                    </a:lnTo>
                    <a:lnTo>
                      <a:pt x="7595" y="4310"/>
                    </a:lnTo>
                    <a:lnTo>
                      <a:pt x="7698" y="4365"/>
                    </a:lnTo>
                    <a:lnTo>
                      <a:pt x="7797" y="4426"/>
                    </a:lnTo>
                    <a:lnTo>
                      <a:pt x="7895" y="4492"/>
                    </a:lnTo>
                    <a:lnTo>
                      <a:pt x="7988" y="4561"/>
                    </a:lnTo>
                    <a:lnTo>
                      <a:pt x="8078" y="4636"/>
                    </a:lnTo>
                    <a:lnTo>
                      <a:pt x="8164" y="4714"/>
                    </a:lnTo>
                    <a:lnTo>
                      <a:pt x="8247" y="4796"/>
                    </a:lnTo>
                    <a:lnTo>
                      <a:pt x="8325" y="4883"/>
                    </a:lnTo>
                    <a:lnTo>
                      <a:pt x="8399" y="4973"/>
                    </a:lnTo>
                    <a:lnTo>
                      <a:pt x="8469" y="5066"/>
                    </a:lnTo>
                    <a:lnTo>
                      <a:pt x="8534" y="5162"/>
                    </a:lnTo>
                    <a:lnTo>
                      <a:pt x="8596" y="5263"/>
                    </a:lnTo>
                    <a:lnTo>
                      <a:pt x="8651" y="5366"/>
                    </a:lnTo>
                    <a:lnTo>
                      <a:pt x="8702" y="5472"/>
                    </a:lnTo>
                    <a:lnTo>
                      <a:pt x="8748" y="5580"/>
                    </a:lnTo>
                    <a:lnTo>
                      <a:pt x="8789" y="5692"/>
                    </a:lnTo>
                    <a:lnTo>
                      <a:pt x="8824" y="5805"/>
                    </a:lnTo>
                    <a:lnTo>
                      <a:pt x="8854" y="5922"/>
                    </a:lnTo>
                    <a:lnTo>
                      <a:pt x="8878" y="6041"/>
                    </a:lnTo>
                    <a:lnTo>
                      <a:pt x="8897" y="6161"/>
                    </a:lnTo>
                    <a:lnTo>
                      <a:pt x="8910" y="6283"/>
                    </a:lnTo>
                    <a:lnTo>
                      <a:pt x="8916" y="6408"/>
                    </a:lnTo>
                    <a:lnTo>
                      <a:pt x="8916" y="6471"/>
                    </a:lnTo>
                    <a:lnTo>
                      <a:pt x="8916" y="6532"/>
                    </a:lnTo>
                    <a:lnTo>
                      <a:pt x="8910" y="6657"/>
                    </a:lnTo>
                    <a:lnTo>
                      <a:pt x="8897" y="6779"/>
                    </a:lnTo>
                    <a:lnTo>
                      <a:pt x="8878" y="6899"/>
                    </a:lnTo>
                    <a:lnTo>
                      <a:pt x="8854" y="7017"/>
                    </a:lnTo>
                    <a:lnTo>
                      <a:pt x="8824" y="7134"/>
                    </a:lnTo>
                    <a:lnTo>
                      <a:pt x="8789" y="7248"/>
                    </a:lnTo>
                    <a:lnTo>
                      <a:pt x="8748" y="7360"/>
                    </a:lnTo>
                    <a:lnTo>
                      <a:pt x="8702" y="7468"/>
                    </a:lnTo>
                    <a:lnTo>
                      <a:pt x="8651" y="7574"/>
                    </a:lnTo>
                    <a:lnTo>
                      <a:pt x="8596" y="7678"/>
                    </a:lnTo>
                    <a:lnTo>
                      <a:pt x="8534" y="7778"/>
                    </a:lnTo>
                    <a:lnTo>
                      <a:pt x="8469" y="7874"/>
                    </a:lnTo>
                    <a:lnTo>
                      <a:pt x="8399" y="7968"/>
                    </a:lnTo>
                    <a:lnTo>
                      <a:pt x="8325" y="8058"/>
                    </a:lnTo>
                    <a:lnTo>
                      <a:pt x="8247" y="8144"/>
                    </a:lnTo>
                    <a:lnTo>
                      <a:pt x="8164" y="8226"/>
                    </a:lnTo>
                    <a:lnTo>
                      <a:pt x="8078" y="8304"/>
                    </a:lnTo>
                    <a:lnTo>
                      <a:pt x="7988" y="8379"/>
                    </a:lnTo>
                    <a:lnTo>
                      <a:pt x="7895" y="8448"/>
                    </a:lnTo>
                    <a:lnTo>
                      <a:pt x="7797" y="8514"/>
                    </a:lnTo>
                    <a:lnTo>
                      <a:pt x="7698" y="8575"/>
                    </a:lnTo>
                    <a:lnTo>
                      <a:pt x="7595" y="8631"/>
                    </a:lnTo>
                    <a:lnTo>
                      <a:pt x="7489" y="8682"/>
                    </a:lnTo>
                    <a:lnTo>
                      <a:pt x="7380" y="8728"/>
                    </a:lnTo>
                    <a:lnTo>
                      <a:pt x="7269" y="8769"/>
                    </a:lnTo>
                    <a:lnTo>
                      <a:pt x="7154" y="8805"/>
                    </a:lnTo>
                    <a:lnTo>
                      <a:pt x="7038" y="8835"/>
                    </a:lnTo>
                    <a:lnTo>
                      <a:pt x="6920" y="8859"/>
                    </a:lnTo>
                    <a:lnTo>
                      <a:pt x="6800" y="8877"/>
                    </a:lnTo>
                    <a:lnTo>
                      <a:pt x="6677" y="8889"/>
                    </a:lnTo>
                    <a:lnTo>
                      <a:pt x="6553" y="8895"/>
                    </a:lnTo>
                    <a:lnTo>
                      <a:pt x="6490" y="8897"/>
                    </a:lnTo>
                    <a:close/>
                  </a:path>
                </a:pathLst>
              </a:custGeom>
              <a:solidFill>
                <a:srgbClr val="55B7D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/>
              </a:p>
            </p:txBody>
          </p:sp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2404719-5FFC-4C82-8087-5B7DA3EE5C6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1533" t="11505" r="4429" b="10803"/>
            <a:stretch/>
          </p:blipFill>
          <p:spPr>
            <a:xfrm>
              <a:off x="4958126" y="1935320"/>
              <a:ext cx="1440000" cy="1800000"/>
            </a:xfrm>
            <a:prstGeom prst="ellipse">
              <a:avLst/>
            </a:prstGeom>
            <a:ln w="63500" cap="rnd">
              <a:solidFill>
                <a:schemeClr val="bg2">
                  <a:lumMod val="1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2334F5B-02D7-42C1-A61D-11E9ACAF4DCE}"/>
                </a:ext>
              </a:extLst>
            </p:cNvPr>
            <p:cNvSpPr/>
            <p:nvPr/>
          </p:nvSpPr>
          <p:spPr>
            <a:xfrm>
              <a:off x="4855437" y="3924139"/>
              <a:ext cx="2021316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1334085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손민성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7032B0B-CDC2-4BFC-A4DD-B234CE719DDB}"/>
                </a:ext>
              </a:extLst>
            </p:cNvPr>
            <p:cNvSpPr/>
            <p:nvPr/>
          </p:nvSpPr>
          <p:spPr>
            <a:xfrm>
              <a:off x="4863368" y="4321068"/>
              <a:ext cx="221463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자료 수집 및 분석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분류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390489-7F40-4359-BE33-65247EC45062}"/>
              </a:ext>
            </a:extLst>
          </p:cNvPr>
          <p:cNvGrpSpPr/>
          <p:nvPr/>
        </p:nvGrpSpPr>
        <p:grpSpPr>
          <a:xfrm>
            <a:off x="8092750" y="1790475"/>
            <a:ext cx="2437777" cy="3949601"/>
            <a:chOff x="8092750" y="1790475"/>
            <a:chExt cx="2437777" cy="394960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D5E4D1C-00A9-475A-B33E-328D5C44EF79}"/>
                </a:ext>
              </a:extLst>
            </p:cNvPr>
            <p:cNvGrpSpPr/>
            <p:nvPr/>
          </p:nvGrpSpPr>
          <p:grpSpPr>
            <a:xfrm>
              <a:off x="8092750" y="1790475"/>
              <a:ext cx="2437777" cy="3949601"/>
              <a:chOff x="1475537" y="783213"/>
              <a:chExt cx="1932581" cy="3949601"/>
            </a:xfrm>
          </p:grpSpPr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3F9A86C6-5DEF-4AE8-A06D-822B51CCDE16}"/>
                  </a:ext>
                </a:extLst>
              </p:cNvPr>
              <p:cNvSpPr/>
              <p:nvPr/>
            </p:nvSpPr>
            <p:spPr>
              <a:xfrm>
                <a:off x="1475537" y="783213"/>
                <a:ext cx="1932581" cy="3949601"/>
              </a:xfrm>
              <a:prstGeom prst="roundRect">
                <a:avLst>
                  <a:gd name="adj" fmla="val 715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Freeform 5">
                <a:extLst>
                  <a:ext uri="{FF2B5EF4-FFF2-40B4-BE49-F238E27FC236}">
                    <a16:creationId xmlns:a16="http://schemas.microsoft.com/office/drawing/2014/main" id="{52D53A3F-7D1F-481E-94BA-43D6FC7E6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0661" y="908107"/>
                <a:ext cx="267886" cy="315633"/>
              </a:xfrm>
              <a:custGeom>
                <a:avLst/>
                <a:gdLst>
                  <a:gd name="T0" fmla="*/ 10844 w 12940"/>
                  <a:gd name="T1" fmla="*/ 4357 h 12940"/>
                  <a:gd name="T2" fmla="*/ 11725 w 12940"/>
                  <a:gd name="T3" fmla="*/ 2892 h 12940"/>
                  <a:gd name="T4" fmla="*/ 11073 w 12940"/>
                  <a:gd name="T5" fmla="*/ 1906 h 12940"/>
                  <a:gd name="T6" fmla="*/ 10582 w 12940"/>
                  <a:gd name="T7" fmla="*/ 1719 h 12940"/>
                  <a:gd name="T8" fmla="*/ 8974 w 12940"/>
                  <a:gd name="T9" fmla="*/ 2312 h 12940"/>
                  <a:gd name="T10" fmla="*/ 7743 w 12940"/>
                  <a:gd name="T11" fmla="*/ 1791 h 12940"/>
                  <a:gd name="T12" fmla="*/ 7263 w 12940"/>
                  <a:gd name="T13" fmla="*/ 167 h 12940"/>
                  <a:gd name="T14" fmla="*/ 6092 w 12940"/>
                  <a:gd name="T15" fmla="*/ 0 h 12940"/>
                  <a:gd name="T16" fmla="*/ 5628 w 12940"/>
                  <a:gd name="T17" fmla="*/ 243 h 12940"/>
                  <a:gd name="T18" fmla="*/ 5048 w 12940"/>
                  <a:gd name="T19" fmla="*/ 1837 h 12940"/>
                  <a:gd name="T20" fmla="*/ 4037 w 12940"/>
                  <a:gd name="T21" fmla="*/ 2281 h 12940"/>
                  <a:gd name="T22" fmla="*/ 2590 w 12940"/>
                  <a:gd name="T23" fmla="*/ 1478 h 12940"/>
                  <a:gd name="T24" fmla="*/ 1644 w 12940"/>
                  <a:gd name="T25" fmla="*/ 2187 h 12940"/>
                  <a:gd name="T26" fmla="*/ 1487 w 12940"/>
                  <a:gd name="T27" fmla="*/ 2687 h 12940"/>
                  <a:gd name="T28" fmla="*/ 2195 w 12940"/>
                  <a:gd name="T29" fmla="*/ 4198 h 12940"/>
                  <a:gd name="T30" fmla="*/ 1791 w 12940"/>
                  <a:gd name="T31" fmla="*/ 5222 h 12940"/>
                  <a:gd name="T32" fmla="*/ 167 w 12940"/>
                  <a:gd name="T33" fmla="*/ 5684 h 12940"/>
                  <a:gd name="T34" fmla="*/ 0 w 12940"/>
                  <a:gd name="T35" fmla="*/ 6854 h 12940"/>
                  <a:gd name="T36" fmla="*/ 243 w 12940"/>
                  <a:gd name="T37" fmla="*/ 7320 h 12940"/>
                  <a:gd name="T38" fmla="*/ 1898 w 12940"/>
                  <a:gd name="T39" fmla="*/ 8068 h 12940"/>
                  <a:gd name="T40" fmla="*/ 1302 w 12940"/>
                  <a:gd name="T41" fmla="*/ 9898 h 12940"/>
                  <a:gd name="T42" fmla="*/ 1366 w 12940"/>
                  <a:gd name="T43" fmla="*/ 10461 h 12940"/>
                  <a:gd name="T44" fmla="*/ 2204 w 12940"/>
                  <a:gd name="T45" fmla="*/ 11251 h 12940"/>
                  <a:gd name="T46" fmla="*/ 3745 w 12940"/>
                  <a:gd name="T47" fmla="*/ 10479 h 12940"/>
                  <a:gd name="T48" fmla="*/ 4796 w 12940"/>
                  <a:gd name="T49" fmla="*/ 11018 h 12940"/>
                  <a:gd name="T50" fmla="*/ 5578 w 12940"/>
                  <a:gd name="T51" fmla="*/ 12612 h 12940"/>
                  <a:gd name="T52" fmla="*/ 6040 w 12940"/>
                  <a:gd name="T53" fmla="*/ 12939 h 12940"/>
                  <a:gd name="T54" fmla="*/ 7189 w 12940"/>
                  <a:gd name="T55" fmla="*/ 12836 h 12940"/>
                  <a:gd name="T56" fmla="*/ 7634 w 12940"/>
                  <a:gd name="T57" fmla="*/ 11178 h 12940"/>
                  <a:gd name="T58" fmla="*/ 8580 w 12940"/>
                  <a:gd name="T59" fmla="*/ 10837 h 12940"/>
                  <a:gd name="T60" fmla="*/ 10198 w 12940"/>
                  <a:gd name="T61" fmla="*/ 11469 h 12940"/>
                  <a:gd name="T62" fmla="*/ 10756 w 12940"/>
                  <a:gd name="T63" fmla="*/ 11372 h 12940"/>
                  <a:gd name="T64" fmla="*/ 11495 w 12940"/>
                  <a:gd name="T65" fmla="*/ 10489 h 12940"/>
                  <a:gd name="T66" fmla="*/ 10623 w 12940"/>
                  <a:gd name="T67" fmla="*/ 8981 h 12940"/>
                  <a:gd name="T68" fmla="*/ 11053 w 12940"/>
                  <a:gd name="T69" fmla="*/ 8072 h 12940"/>
                  <a:gd name="T70" fmla="*/ 12613 w 12940"/>
                  <a:gd name="T71" fmla="*/ 7368 h 12940"/>
                  <a:gd name="T72" fmla="*/ 12939 w 12940"/>
                  <a:gd name="T73" fmla="*/ 6906 h 12940"/>
                  <a:gd name="T74" fmla="*/ 12836 w 12940"/>
                  <a:gd name="T75" fmla="*/ 5758 h 12940"/>
                  <a:gd name="T76" fmla="*/ 6490 w 12940"/>
                  <a:gd name="T77" fmla="*/ 8897 h 12940"/>
                  <a:gd name="T78" fmla="*/ 5826 w 12940"/>
                  <a:gd name="T79" fmla="*/ 8805 h 12940"/>
                  <a:gd name="T80" fmla="*/ 5183 w 12940"/>
                  <a:gd name="T81" fmla="*/ 8514 h 12940"/>
                  <a:gd name="T82" fmla="*/ 4655 w 12940"/>
                  <a:gd name="T83" fmla="*/ 8058 h 12940"/>
                  <a:gd name="T84" fmla="*/ 4278 w 12940"/>
                  <a:gd name="T85" fmla="*/ 7468 h 12940"/>
                  <a:gd name="T86" fmla="*/ 4083 w 12940"/>
                  <a:gd name="T87" fmla="*/ 6779 h 12940"/>
                  <a:gd name="T88" fmla="*/ 4083 w 12940"/>
                  <a:gd name="T89" fmla="*/ 6161 h 12940"/>
                  <a:gd name="T90" fmla="*/ 4278 w 12940"/>
                  <a:gd name="T91" fmla="*/ 5472 h 12940"/>
                  <a:gd name="T92" fmla="*/ 4655 w 12940"/>
                  <a:gd name="T93" fmla="*/ 4883 h 12940"/>
                  <a:gd name="T94" fmla="*/ 5183 w 12940"/>
                  <a:gd name="T95" fmla="*/ 4426 h 12940"/>
                  <a:gd name="T96" fmla="*/ 5826 w 12940"/>
                  <a:gd name="T97" fmla="*/ 4135 h 12940"/>
                  <a:gd name="T98" fmla="*/ 6490 w 12940"/>
                  <a:gd name="T99" fmla="*/ 4044 h 12940"/>
                  <a:gd name="T100" fmla="*/ 7154 w 12940"/>
                  <a:gd name="T101" fmla="*/ 4135 h 12940"/>
                  <a:gd name="T102" fmla="*/ 7797 w 12940"/>
                  <a:gd name="T103" fmla="*/ 4426 h 12940"/>
                  <a:gd name="T104" fmla="*/ 8325 w 12940"/>
                  <a:gd name="T105" fmla="*/ 4883 h 12940"/>
                  <a:gd name="T106" fmla="*/ 8702 w 12940"/>
                  <a:gd name="T107" fmla="*/ 5472 h 12940"/>
                  <a:gd name="T108" fmla="*/ 8897 w 12940"/>
                  <a:gd name="T109" fmla="*/ 6161 h 12940"/>
                  <a:gd name="T110" fmla="*/ 8897 w 12940"/>
                  <a:gd name="T111" fmla="*/ 6779 h 12940"/>
                  <a:gd name="T112" fmla="*/ 8702 w 12940"/>
                  <a:gd name="T113" fmla="*/ 7468 h 12940"/>
                  <a:gd name="T114" fmla="*/ 8325 w 12940"/>
                  <a:gd name="T115" fmla="*/ 8058 h 12940"/>
                  <a:gd name="T116" fmla="*/ 7797 w 12940"/>
                  <a:gd name="T117" fmla="*/ 8514 h 12940"/>
                  <a:gd name="T118" fmla="*/ 7154 w 12940"/>
                  <a:gd name="T119" fmla="*/ 8805 h 12940"/>
                  <a:gd name="T120" fmla="*/ 6490 w 12940"/>
                  <a:gd name="T121" fmla="*/ 8897 h 12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40" h="12940">
                    <a:moveTo>
                      <a:pt x="12467" y="5528"/>
                    </a:moveTo>
                    <a:lnTo>
                      <a:pt x="11184" y="5314"/>
                    </a:lnTo>
                    <a:lnTo>
                      <a:pt x="11148" y="5172"/>
                    </a:lnTo>
                    <a:lnTo>
                      <a:pt x="11063" y="4892"/>
                    </a:lnTo>
                    <a:lnTo>
                      <a:pt x="10961" y="4622"/>
                    </a:lnTo>
                    <a:lnTo>
                      <a:pt x="10844" y="4357"/>
                    </a:lnTo>
                    <a:lnTo>
                      <a:pt x="10779" y="4230"/>
                    </a:lnTo>
                    <a:lnTo>
                      <a:pt x="11599" y="3213"/>
                    </a:lnTo>
                    <a:lnTo>
                      <a:pt x="11630" y="3171"/>
                    </a:lnTo>
                    <a:lnTo>
                      <a:pt x="11679" y="3083"/>
                    </a:lnTo>
                    <a:lnTo>
                      <a:pt x="11711" y="2990"/>
                    </a:lnTo>
                    <a:lnTo>
                      <a:pt x="11725" y="2892"/>
                    </a:lnTo>
                    <a:lnTo>
                      <a:pt x="11722" y="2795"/>
                    </a:lnTo>
                    <a:lnTo>
                      <a:pt x="11703" y="2698"/>
                    </a:lnTo>
                    <a:lnTo>
                      <a:pt x="11667" y="2606"/>
                    </a:lnTo>
                    <a:lnTo>
                      <a:pt x="11615" y="2521"/>
                    </a:lnTo>
                    <a:lnTo>
                      <a:pt x="11582" y="2480"/>
                    </a:lnTo>
                    <a:lnTo>
                      <a:pt x="11073" y="1906"/>
                    </a:lnTo>
                    <a:lnTo>
                      <a:pt x="11037" y="1869"/>
                    </a:lnTo>
                    <a:lnTo>
                      <a:pt x="10957" y="1807"/>
                    </a:lnTo>
                    <a:lnTo>
                      <a:pt x="10869" y="1760"/>
                    </a:lnTo>
                    <a:lnTo>
                      <a:pt x="10776" y="1730"/>
                    </a:lnTo>
                    <a:lnTo>
                      <a:pt x="10679" y="1716"/>
                    </a:lnTo>
                    <a:lnTo>
                      <a:pt x="10582" y="1719"/>
                    </a:lnTo>
                    <a:lnTo>
                      <a:pt x="10484" y="1740"/>
                    </a:lnTo>
                    <a:lnTo>
                      <a:pt x="10391" y="1776"/>
                    </a:lnTo>
                    <a:lnTo>
                      <a:pt x="10347" y="1804"/>
                    </a:lnTo>
                    <a:lnTo>
                      <a:pt x="9251" y="2492"/>
                    </a:lnTo>
                    <a:lnTo>
                      <a:pt x="9160" y="2430"/>
                    </a:lnTo>
                    <a:lnTo>
                      <a:pt x="8974" y="2312"/>
                    </a:lnTo>
                    <a:lnTo>
                      <a:pt x="8781" y="2202"/>
                    </a:lnTo>
                    <a:lnTo>
                      <a:pt x="8584" y="2101"/>
                    </a:lnTo>
                    <a:lnTo>
                      <a:pt x="8380" y="2010"/>
                    </a:lnTo>
                    <a:lnTo>
                      <a:pt x="8173" y="1927"/>
                    </a:lnTo>
                    <a:lnTo>
                      <a:pt x="7961" y="1854"/>
                    </a:lnTo>
                    <a:lnTo>
                      <a:pt x="7743" y="1791"/>
                    </a:lnTo>
                    <a:lnTo>
                      <a:pt x="7634" y="1762"/>
                    </a:lnTo>
                    <a:lnTo>
                      <a:pt x="7419" y="474"/>
                    </a:lnTo>
                    <a:lnTo>
                      <a:pt x="7410" y="423"/>
                    </a:lnTo>
                    <a:lnTo>
                      <a:pt x="7375" y="328"/>
                    </a:lnTo>
                    <a:lnTo>
                      <a:pt x="7326" y="243"/>
                    </a:lnTo>
                    <a:lnTo>
                      <a:pt x="7263" y="167"/>
                    </a:lnTo>
                    <a:lnTo>
                      <a:pt x="7189" y="104"/>
                    </a:lnTo>
                    <a:lnTo>
                      <a:pt x="7104" y="54"/>
                    </a:lnTo>
                    <a:lnTo>
                      <a:pt x="7012" y="20"/>
                    </a:lnTo>
                    <a:lnTo>
                      <a:pt x="6912" y="2"/>
                    </a:lnTo>
                    <a:lnTo>
                      <a:pt x="6860" y="0"/>
                    </a:lnTo>
                    <a:lnTo>
                      <a:pt x="6092" y="0"/>
                    </a:lnTo>
                    <a:lnTo>
                      <a:pt x="6040" y="2"/>
                    </a:lnTo>
                    <a:lnTo>
                      <a:pt x="5942" y="20"/>
                    </a:lnTo>
                    <a:lnTo>
                      <a:pt x="5849" y="54"/>
                    </a:lnTo>
                    <a:lnTo>
                      <a:pt x="5764" y="104"/>
                    </a:lnTo>
                    <a:lnTo>
                      <a:pt x="5690" y="167"/>
                    </a:lnTo>
                    <a:lnTo>
                      <a:pt x="5628" y="243"/>
                    </a:lnTo>
                    <a:lnTo>
                      <a:pt x="5578" y="328"/>
                    </a:lnTo>
                    <a:lnTo>
                      <a:pt x="5544" y="423"/>
                    </a:lnTo>
                    <a:lnTo>
                      <a:pt x="5535" y="474"/>
                    </a:lnTo>
                    <a:lnTo>
                      <a:pt x="5319" y="1762"/>
                    </a:lnTo>
                    <a:lnTo>
                      <a:pt x="5228" y="1785"/>
                    </a:lnTo>
                    <a:lnTo>
                      <a:pt x="5048" y="1837"/>
                    </a:lnTo>
                    <a:lnTo>
                      <a:pt x="4872" y="1896"/>
                    </a:lnTo>
                    <a:lnTo>
                      <a:pt x="4699" y="1960"/>
                    </a:lnTo>
                    <a:lnTo>
                      <a:pt x="4527" y="2031"/>
                    </a:lnTo>
                    <a:lnTo>
                      <a:pt x="4361" y="2108"/>
                    </a:lnTo>
                    <a:lnTo>
                      <a:pt x="4197" y="2191"/>
                    </a:lnTo>
                    <a:lnTo>
                      <a:pt x="4037" y="2281"/>
                    </a:lnTo>
                    <a:lnTo>
                      <a:pt x="3959" y="2328"/>
                    </a:lnTo>
                    <a:lnTo>
                      <a:pt x="2916" y="1584"/>
                    </a:lnTo>
                    <a:lnTo>
                      <a:pt x="2873" y="1556"/>
                    </a:lnTo>
                    <a:lnTo>
                      <a:pt x="2782" y="1512"/>
                    </a:lnTo>
                    <a:lnTo>
                      <a:pt x="2687" y="1487"/>
                    </a:lnTo>
                    <a:lnTo>
                      <a:pt x="2590" y="1478"/>
                    </a:lnTo>
                    <a:lnTo>
                      <a:pt x="2492" y="1486"/>
                    </a:lnTo>
                    <a:lnTo>
                      <a:pt x="2397" y="1511"/>
                    </a:lnTo>
                    <a:lnTo>
                      <a:pt x="2307" y="1551"/>
                    </a:lnTo>
                    <a:lnTo>
                      <a:pt x="2225" y="1609"/>
                    </a:lnTo>
                    <a:lnTo>
                      <a:pt x="2187" y="1644"/>
                    </a:lnTo>
                    <a:lnTo>
                      <a:pt x="1644" y="2187"/>
                    </a:lnTo>
                    <a:lnTo>
                      <a:pt x="1608" y="2225"/>
                    </a:lnTo>
                    <a:lnTo>
                      <a:pt x="1551" y="2308"/>
                    </a:lnTo>
                    <a:lnTo>
                      <a:pt x="1511" y="2398"/>
                    </a:lnTo>
                    <a:lnTo>
                      <a:pt x="1486" y="2492"/>
                    </a:lnTo>
                    <a:lnTo>
                      <a:pt x="1477" y="2590"/>
                    </a:lnTo>
                    <a:lnTo>
                      <a:pt x="1487" y="2687"/>
                    </a:lnTo>
                    <a:lnTo>
                      <a:pt x="1512" y="2783"/>
                    </a:lnTo>
                    <a:lnTo>
                      <a:pt x="1555" y="2874"/>
                    </a:lnTo>
                    <a:lnTo>
                      <a:pt x="1585" y="2917"/>
                    </a:lnTo>
                    <a:lnTo>
                      <a:pt x="2330" y="3961"/>
                    </a:lnTo>
                    <a:lnTo>
                      <a:pt x="2283" y="4039"/>
                    </a:lnTo>
                    <a:lnTo>
                      <a:pt x="2195" y="4198"/>
                    </a:lnTo>
                    <a:lnTo>
                      <a:pt x="2112" y="4361"/>
                    </a:lnTo>
                    <a:lnTo>
                      <a:pt x="2036" y="4526"/>
                    </a:lnTo>
                    <a:lnTo>
                      <a:pt x="1966" y="4695"/>
                    </a:lnTo>
                    <a:lnTo>
                      <a:pt x="1901" y="4868"/>
                    </a:lnTo>
                    <a:lnTo>
                      <a:pt x="1843" y="5043"/>
                    </a:lnTo>
                    <a:lnTo>
                      <a:pt x="1791" y="5222"/>
                    </a:lnTo>
                    <a:lnTo>
                      <a:pt x="1769" y="5312"/>
                    </a:lnTo>
                    <a:lnTo>
                      <a:pt x="473" y="5528"/>
                    </a:lnTo>
                    <a:lnTo>
                      <a:pt x="422" y="5538"/>
                    </a:lnTo>
                    <a:lnTo>
                      <a:pt x="328" y="5572"/>
                    </a:lnTo>
                    <a:lnTo>
                      <a:pt x="243" y="5621"/>
                    </a:lnTo>
                    <a:lnTo>
                      <a:pt x="167" y="5684"/>
                    </a:lnTo>
                    <a:lnTo>
                      <a:pt x="104" y="5758"/>
                    </a:lnTo>
                    <a:lnTo>
                      <a:pt x="54" y="5842"/>
                    </a:lnTo>
                    <a:lnTo>
                      <a:pt x="19" y="5935"/>
                    </a:lnTo>
                    <a:lnTo>
                      <a:pt x="1" y="6035"/>
                    </a:lnTo>
                    <a:lnTo>
                      <a:pt x="0" y="6086"/>
                    </a:lnTo>
                    <a:lnTo>
                      <a:pt x="0" y="6854"/>
                    </a:lnTo>
                    <a:lnTo>
                      <a:pt x="1" y="6906"/>
                    </a:lnTo>
                    <a:lnTo>
                      <a:pt x="19" y="7004"/>
                    </a:lnTo>
                    <a:lnTo>
                      <a:pt x="54" y="7098"/>
                    </a:lnTo>
                    <a:lnTo>
                      <a:pt x="104" y="7182"/>
                    </a:lnTo>
                    <a:lnTo>
                      <a:pt x="167" y="7257"/>
                    </a:lnTo>
                    <a:lnTo>
                      <a:pt x="243" y="7320"/>
                    </a:lnTo>
                    <a:lnTo>
                      <a:pt x="328" y="7368"/>
                    </a:lnTo>
                    <a:lnTo>
                      <a:pt x="422" y="7402"/>
                    </a:lnTo>
                    <a:lnTo>
                      <a:pt x="473" y="7413"/>
                    </a:lnTo>
                    <a:lnTo>
                      <a:pt x="1769" y="7628"/>
                    </a:lnTo>
                    <a:lnTo>
                      <a:pt x="1808" y="7777"/>
                    </a:lnTo>
                    <a:lnTo>
                      <a:pt x="1898" y="8068"/>
                    </a:lnTo>
                    <a:lnTo>
                      <a:pt x="2005" y="8351"/>
                    </a:lnTo>
                    <a:lnTo>
                      <a:pt x="2128" y="8625"/>
                    </a:lnTo>
                    <a:lnTo>
                      <a:pt x="2198" y="8757"/>
                    </a:lnTo>
                    <a:lnTo>
                      <a:pt x="1381" y="9768"/>
                    </a:lnTo>
                    <a:lnTo>
                      <a:pt x="1351" y="9810"/>
                    </a:lnTo>
                    <a:lnTo>
                      <a:pt x="1302" y="9898"/>
                    </a:lnTo>
                    <a:lnTo>
                      <a:pt x="1270" y="9992"/>
                    </a:lnTo>
                    <a:lnTo>
                      <a:pt x="1256" y="10089"/>
                    </a:lnTo>
                    <a:lnTo>
                      <a:pt x="1259" y="10187"/>
                    </a:lnTo>
                    <a:lnTo>
                      <a:pt x="1277" y="10283"/>
                    </a:lnTo>
                    <a:lnTo>
                      <a:pt x="1313" y="10375"/>
                    </a:lnTo>
                    <a:lnTo>
                      <a:pt x="1366" y="10461"/>
                    </a:lnTo>
                    <a:lnTo>
                      <a:pt x="1398" y="10501"/>
                    </a:lnTo>
                    <a:lnTo>
                      <a:pt x="1908" y="11075"/>
                    </a:lnTo>
                    <a:lnTo>
                      <a:pt x="1944" y="11111"/>
                    </a:lnTo>
                    <a:lnTo>
                      <a:pt x="2023" y="11174"/>
                    </a:lnTo>
                    <a:lnTo>
                      <a:pt x="2111" y="11221"/>
                    </a:lnTo>
                    <a:lnTo>
                      <a:pt x="2204" y="11251"/>
                    </a:lnTo>
                    <a:lnTo>
                      <a:pt x="2301" y="11264"/>
                    </a:lnTo>
                    <a:lnTo>
                      <a:pt x="2399" y="11262"/>
                    </a:lnTo>
                    <a:lnTo>
                      <a:pt x="2495" y="11241"/>
                    </a:lnTo>
                    <a:lnTo>
                      <a:pt x="2589" y="11204"/>
                    </a:lnTo>
                    <a:lnTo>
                      <a:pt x="2633" y="11178"/>
                    </a:lnTo>
                    <a:lnTo>
                      <a:pt x="3745" y="10479"/>
                    </a:lnTo>
                    <a:lnTo>
                      <a:pt x="3834" y="10539"/>
                    </a:lnTo>
                    <a:lnTo>
                      <a:pt x="4016" y="10651"/>
                    </a:lnTo>
                    <a:lnTo>
                      <a:pt x="4204" y="10756"/>
                    </a:lnTo>
                    <a:lnTo>
                      <a:pt x="4396" y="10852"/>
                    </a:lnTo>
                    <a:lnTo>
                      <a:pt x="4593" y="10939"/>
                    </a:lnTo>
                    <a:lnTo>
                      <a:pt x="4796" y="11018"/>
                    </a:lnTo>
                    <a:lnTo>
                      <a:pt x="5002" y="11089"/>
                    </a:lnTo>
                    <a:lnTo>
                      <a:pt x="5213" y="11150"/>
                    </a:lnTo>
                    <a:lnTo>
                      <a:pt x="5319" y="11178"/>
                    </a:lnTo>
                    <a:lnTo>
                      <a:pt x="5535" y="12466"/>
                    </a:lnTo>
                    <a:lnTo>
                      <a:pt x="5544" y="12517"/>
                    </a:lnTo>
                    <a:lnTo>
                      <a:pt x="5578" y="12612"/>
                    </a:lnTo>
                    <a:lnTo>
                      <a:pt x="5628" y="12698"/>
                    </a:lnTo>
                    <a:lnTo>
                      <a:pt x="5690" y="12773"/>
                    </a:lnTo>
                    <a:lnTo>
                      <a:pt x="5764" y="12836"/>
                    </a:lnTo>
                    <a:lnTo>
                      <a:pt x="5849" y="12886"/>
                    </a:lnTo>
                    <a:lnTo>
                      <a:pt x="5942" y="12920"/>
                    </a:lnTo>
                    <a:lnTo>
                      <a:pt x="6040" y="12939"/>
                    </a:lnTo>
                    <a:lnTo>
                      <a:pt x="6092" y="12940"/>
                    </a:lnTo>
                    <a:lnTo>
                      <a:pt x="6860" y="12940"/>
                    </a:lnTo>
                    <a:lnTo>
                      <a:pt x="6912" y="12939"/>
                    </a:lnTo>
                    <a:lnTo>
                      <a:pt x="7012" y="12920"/>
                    </a:lnTo>
                    <a:lnTo>
                      <a:pt x="7104" y="12886"/>
                    </a:lnTo>
                    <a:lnTo>
                      <a:pt x="7189" y="12836"/>
                    </a:lnTo>
                    <a:lnTo>
                      <a:pt x="7263" y="12773"/>
                    </a:lnTo>
                    <a:lnTo>
                      <a:pt x="7326" y="12698"/>
                    </a:lnTo>
                    <a:lnTo>
                      <a:pt x="7375" y="12612"/>
                    </a:lnTo>
                    <a:lnTo>
                      <a:pt x="7410" y="12517"/>
                    </a:lnTo>
                    <a:lnTo>
                      <a:pt x="7419" y="12466"/>
                    </a:lnTo>
                    <a:lnTo>
                      <a:pt x="7634" y="11178"/>
                    </a:lnTo>
                    <a:lnTo>
                      <a:pt x="7724" y="11155"/>
                    </a:lnTo>
                    <a:lnTo>
                      <a:pt x="7901" y="11104"/>
                    </a:lnTo>
                    <a:lnTo>
                      <a:pt x="8076" y="11048"/>
                    </a:lnTo>
                    <a:lnTo>
                      <a:pt x="8248" y="10984"/>
                    </a:lnTo>
                    <a:lnTo>
                      <a:pt x="8416" y="10913"/>
                    </a:lnTo>
                    <a:lnTo>
                      <a:pt x="8580" y="10837"/>
                    </a:lnTo>
                    <a:lnTo>
                      <a:pt x="8743" y="10756"/>
                    </a:lnTo>
                    <a:lnTo>
                      <a:pt x="8901" y="10668"/>
                    </a:lnTo>
                    <a:lnTo>
                      <a:pt x="8979" y="10622"/>
                    </a:lnTo>
                    <a:lnTo>
                      <a:pt x="10064" y="11397"/>
                    </a:lnTo>
                    <a:lnTo>
                      <a:pt x="10108" y="11426"/>
                    </a:lnTo>
                    <a:lnTo>
                      <a:pt x="10198" y="11469"/>
                    </a:lnTo>
                    <a:lnTo>
                      <a:pt x="10294" y="11495"/>
                    </a:lnTo>
                    <a:lnTo>
                      <a:pt x="10391" y="11504"/>
                    </a:lnTo>
                    <a:lnTo>
                      <a:pt x="10489" y="11496"/>
                    </a:lnTo>
                    <a:lnTo>
                      <a:pt x="10583" y="11471"/>
                    </a:lnTo>
                    <a:lnTo>
                      <a:pt x="10673" y="11430"/>
                    </a:lnTo>
                    <a:lnTo>
                      <a:pt x="10756" y="11372"/>
                    </a:lnTo>
                    <a:lnTo>
                      <a:pt x="10794" y="11337"/>
                    </a:lnTo>
                    <a:lnTo>
                      <a:pt x="11337" y="10794"/>
                    </a:lnTo>
                    <a:lnTo>
                      <a:pt x="11372" y="10756"/>
                    </a:lnTo>
                    <a:lnTo>
                      <a:pt x="11429" y="10674"/>
                    </a:lnTo>
                    <a:lnTo>
                      <a:pt x="11470" y="10584"/>
                    </a:lnTo>
                    <a:lnTo>
                      <a:pt x="11495" y="10489"/>
                    </a:lnTo>
                    <a:lnTo>
                      <a:pt x="11504" y="10392"/>
                    </a:lnTo>
                    <a:lnTo>
                      <a:pt x="11494" y="10295"/>
                    </a:lnTo>
                    <a:lnTo>
                      <a:pt x="11469" y="10198"/>
                    </a:lnTo>
                    <a:lnTo>
                      <a:pt x="11426" y="10107"/>
                    </a:lnTo>
                    <a:lnTo>
                      <a:pt x="11396" y="10065"/>
                    </a:lnTo>
                    <a:lnTo>
                      <a:pt x="10623" y="8981"/>
                    </a:lnTo>
                    <a:lnTo>
                      <a:pt x="10670" y="8903"/>
                    </a:lnTo>
                    <a:lnTo>
                      <a:pt x="10758" y="8744"/>
                    </a:lnTo>
                    <a:lnTo>
                      <a:pt x="10842" y="8580"/>
                    </a:lnTo>
                    <a:lnTo>
                      <a:pt x="10918" y="8415"/>
                    </a:lnTo>
                    <a:lnTo>
                      <a:pt x="10989" y="8245"/>
                    </a:lnTo>
                    <a:lnTo>
                      <a:pt x="11053" y="8072"/>
                    </a:lnTo>
                    <a:lnTo>
                      <a:pt x="11110" y="7896"/>
                    </a:lnTo>
                    <a:lnTo>
                      <a:pt x="11162" y="7717"/>
                    </a:lnTo>
                    <a:lnTo>
                      <a:pt x="11185" y="7626"/>
                    </a:lnTo>
                    <a:lnTo>
                      <a:pt x="12467" y="7413"/>
                    </a:lnTo>
                    <a:lnTo>
                      <a:pt x="12517" y="7402"/>
                    </a:lnTo>
                    <a:lnTo>
                      <a:pt x="12613" y="7368"/>
                    </a:lnTo>
                    <a:lnTo>
                      <a:pt x="12698" y="7320"/>
                    </a:lnTo>
                    <a:lnTo>
                      <a:pt x="12773" y="7257"/>
                    </a:lnTo>
                    <a:lnTo>
                      <a:pt x="12836" y="7182"/>
                    </a:lnTo>
                    <a:lnTo>
                      <a:pt x="12886" y="7098"/>
                    </a:lnTo>
                    <a:lnTo>
                      <a:pt x="12920" y="7004"/>
                    </a:lnTo>
                    <a:lnTo>
                      <a:pt x="12939" y="6906"/>
                    </a:lnTo>
                    <a:lnTo>
                      <a:pt x="12940" y="6854"/>
                    </a:lnTo>
                    <a:lnTo>
                      <a:pt x="12940" y="6086"/>
                    </a:lnTo>
                    <a:lnTo>
                      <a:pt x="12938" y="6035"/>
                    </a:lnTo>
                    <a:lnTo>
                      <a:pt x="12920" y="5935"/>
                    </a:lnTo>
                    <a:lnTo>
                      <a:pt x="12886" y="5842"/>
                    </a:lnTo>
                    <a:lnTo>
                      <a:pt x="12836" y="5758"/>
                    </a:lnTo>
                    <a:lnTo>
                      <a:pt x="12773" y="5684"/>
                    </a:lnTo>
                    <a:lnTo>
                      <a:pt x="12697" y="5621"/>
                    </a:lnTo>
                    <a:lnTo>
                      <a:pt x="12612" y="5572"/>
                    </a:lnTo>
                    <a:lnTo>
                      <a:pt x="12517" y="5538"/>
                    </a:lnTo>
                    <a:lnTo>
                      <a:pt x="12467" y="5528"/>
                    </a:lnTo>
                    <a:close/>
                    <a:moveTo>
                      <a:pt x="6490" y="8897"/>
                    </a:moveTo>
                    <a:lnTo>
                      <a:pt x="6427" y="8895"/>
                    </a:lnTo>
                    <a:lnTo>
                      <a:pt x="6304" y="8889"/>
                    </a:lnTo>
                    <a:lnTo>
                      <a:pt x="6181" y="8877"/>
                    </a:lnTo>
                    <a:lnTo>
                      <a:pt x="6061" y="8859"/>
                    </a:lnTo>
                    <a:lnTo>
                      <a:pt x="5942" y="8835"/>
                    </a:lnTo>
                    <a:lnTo>
                      <a:pt x="5826" y="8805"/>
                    </a:lnTo>
                    <a:lnTo>
                      <a:pt x="5712" y="8769"/>
                    </a:lnTo>
                    <a:lnTo>
                      <a:pt x="5601" y="8728"/>
                    </a:lnTo>
                    <a:lnTo>
                      <a:pt x="5491" y="8682"/>
                    </a:lnTo>
                    <a:lnTo>
                      <a:pt x="5385" y="8631"/>
                    </a:lnTo>
                    <a:lnTo>
                      <a:pt x="5282" y="8575"/>
                    </a:lnTo>
                    <a:lnTo>
                      <a:pt x="5183" y="8514"/>
                    </a:lnTo>
                    <a:lnTo>
                      <a:pt x="5086" y="8448"/>
                    </a:lnTo>
                    <a:lnTo>
                      <a:pt x="4992" y="8379"/>
                    </a:lnTo>
                    <a:lnTo>
                      <a:pt x="4902" y="8304"/>
                    </a:lnTo>
                    <a:lnTo>
                      <a:pt x="4817" y="8226"/>
                    </a:lnTo>
                    <a:lnTo>
                      <a:pt x="4734" y="8144"/>
                    </a:lnTo>
                    <a:lnTo>
                      <a:pt x="4655" y="8058"/>
                    </a:lnTo>
                    <a:lnTo>
                      <a:pt x="4582" y="7968"/>
                    </a:lnTo>
                    <a:lnTo>
                      <a:pt x="4511" y="7874"/>
                    </a:lnTo>
                    <a:lnTo>
                      <a:pt x="4446" y="7778"/>
                    </a:lnTo>
                    <a:lnTo>
                      <a:pt x="4385" y="7678"/>
                    </a:lnTo>
                    <a:lnTo>
                      <a:pt x="4329" y="7574"/>
                    </a:lnTo>
                    <a:lnTo>
                      <a:pt x="4278" y="7468"/>
                    </a:lnTo>
                    <a:lnTo>
                      <a:pt x="4232" y="7360"/>
                    </a:lnTo>
                    <a:lnTo>
                      <a:pt x="4192" y="7248"/>
                    </a:lnTo>
                    <a:lnTo>
                      <a:pt x="4156" y="7134"/>
                    </a:lnTo>
                    <a:lnTo>
                      <a:pt x="4126" y="7017"/>
                    </a:lnTo>
                    <a:lnTo>
                      <a:pt x="4102" y="6899"/>
                    </a:lnTo>
                    <a:lnTo>
                      <a:pt x="4083" y="6779"/>
                    </a:lnTo>
                    <a:lnTo>
                      <a:pt x="4071" y="6657"/>
                    </a:lnTo>
                    <a:lnTo>
                      <a:pt x="4065" y="6532"/>
                    </a:lnTo>
                    <a:lnTo>
                      <a:pt x="4064" y="6471"/>
                    </a:lnTo>
                    <a:lnTo>
                      <a:pt x="4065" y="6408"/>
                    </a:lnTo>
                    <a:lnTo>
                      <a:pt x="4071" y="6283"/>
                    </a:lnTo>
                    <a:lnTo>
                      <a:pt x="4083" y="6161"/>
                    </a:lnTo>
                    <a:lnTo>
                      <a:pt x="4102" y="6041"/>
                    </a:lnTo>
                    <a:lnTo>
                      <a:pt x="4126" y="5922"/>
                    </a:lnTo>
                    <a:lnTo>
                      <a:pt x="4156" y="5805"/>
                    </a:lnTo>
                    <a:lnTo>
                      <a:pt x="4192" y="5692"/>
                    </a:lnTo>
                    <a:lnTo>
                      <a:pt x="4232" y="5580"/>
                    </a:lnTo>
                    <a:lnTo>
                      <a:pt x="4278" y="5472"/>
                    </a:lnTo>
                    <a:lnTo>
                      <a:pt x="4329" y="5366"/>
                    </a:lnTo>
                    <a:lnTo>
                      <a:pt x="4385" y="5263"/>
                    </a:lnTo>
                    <a:lnTo>
                      <a:pt x="4446" y="5162"/>
                    </a:lnTo>
                    <a:lnTo>
                      <a:pt x="4511" y="5066"/>
                    </a:lnTo>
                    <a:lnTo>
                      <a:pt x="4582" y="4973"/>
                    </a:lnTo>
                    <a:lnTo>
                      <a:pt x="4655" y="4883"/>
                    </a:lnTo>
                    <a:lnTo>
                      <a:pt x="4734" y="4796"/>
                    </a:lnTo>
                    <a:lnTo>
                      <a:pt x="4817" y="4714"/>
                    </a:lnTo>
                    <a:lnTo>
                      <a:pt x="4902" y="4636"/>
                    </a:lnTo>
                    <a:lnTo>
                      <a:pt x="4992" y="4561"/>
                    </a:lnTo>
                    <a:lnTo>
                      <a:pt x="5086" y="4492"/>
                    </a:lnTo>
                    <a:lnTo>
                      <a:pt x="5183" y="4426"/>
                    </a:lnTo>
                    <a:lnTo>
                      <a:pt x="5282" y="4365"/>
                    </a:lnTo>
                    <a:lnTo>
                      <a:pt x="5385" y="4310"/>
                    </a:lnTo>
                    <a:lnTo>
                      <a:pt x="5491" y="4258"/>
                    </a:lnTo>
                    <a:lnTo>
                      <a:pt x="5601" y="4212"/>
                    </a:lnTo>
                    <a:lnTo>
                      <a:pt x="5712" y="4171"/>
                    </a:lnTo>
                    <a:lnTo>
                      <a:pt x="5826" y="4135"/>
                    </a:lnTo>
                    <a:lnTo>
                      <a:pt x="5942" y="4106"/>
                    </a:lnTo>
                    <a:lnTo>
                      <a:pt x="6061" y="4081"/>
                    </a:lnTo>
                    <a:lnTo>
                      <a:pt x="6181" y="4063"/>
                    </a:lnTo>
                    <a:lnTo>
                      <a:pt x="6304" y="4051"/>
                    </a:lnTo>
                    <a:lnTo>
                      <a:pt x="6427" y="4044"/>
                    </a:lnTo>
                    <a:lnTo>
                      <a:pt x="6490" y="4044"/>
                    </a:lnTo>
                    <a:lnTo>
                      <a:pt x="6553" y="4044"/>
                    </a:lnTo>
                    <a:lnTo>
                      <a:pt x="6677" y="4051"/>
                    </a:lnTo>
                    <a:lnTo>
                      <a:pt x="6800" y="4063"/>
                    </a:lnTo>
                    <a:lnTo>
                      <a:pt x="6920" y="4081"/>
                    </a:lnTo>
                    <a:lnTo>
                      <a:pt x="7038" y="4106"/>
                    </a:lnTo>
                    <a:lnTo>
                      <a:pt x="7154" y="4135"/>
                    </a:lnTo>
                    <a:lnTo>
                      <a:pt x="7269" y="4171"/>
                    </a:lnTo>
                    <a:lnTo>
                      <a:pt x="7380" y="4212"/>
                    </a:lnTo>
                    <a:lnTo>
                      <a:pt x="7489" y="4258"/>
                    </a:lnTo>
                    <a:lnTo>
                      <a:pt x="7595" y="4310"/>
                    </a:lnTo>
                    <a:lnTo>
                      <a:pt x="7698" y="4365"/>
                    </a:lnTo>
                    <a:lnTo>
                      <a:pt x="7797" y="4426"/>
                    </a:lnTo>
                    <a:lnTo>
                      <a:pt x="7895" y="4492"/>
                    </a:lnTo>
                    <a:lnTo>
                      <a:pt x="7988" y="4561"/>
                    </a:lnTo>
                    <a:lnTo>
                      <a:pt x="8078" y="4636"/>
                    </a:lnTo>
                    <a:lnTo>
                      <a:pt x="8164" y="4714"/>
                    </a:lnTo>
                    <a:lnTo>
                      <a:pt x="8247" y="4796"/>
                    </a:lnTo>
                    <a:lnTo>
                      <a:pt x="8325" y="4883"/>
                    </a:lnTo>
                    <a:lnTo>
                      <a:pt x="8399" y="4973"/>
                    </a:lnTo>
                    <a:lnTo>
                      <a:pt x="8469" y="5066"/>
                    </a:lnTo>
                    <a:lnTo>
                      <a:pt x="8534" y="5162"/>
                    </a:lnTo>
                    <a:lnTo>
                      <a:pt x="8596" y="5263"/>
                    </a:lnTo>
                    <a:lnTo>
                      <a:pt x="8651" y="5366"/>
                    </a:lnTo>
                    <a:lnTo>
                      <a:pt x="8702" y="5472"/>
                    </a:lnTo>
                    <a:lnTo>
                      <a:pt x="8748" y="5580"/>
                    </a:lnTo>
                    <a:lnTo>
                      <a:pt x="8789" y="5692"/>
                    </a:lnTo>
                    <a:lnTo>
                      <a:pt x="8824" y="5805"/>
                    </a:lnTo>
                    <a:lnTo>
                      <a:pt x="8854" y="5922"/>
                    </a:lnTo>
                    <a:lnTo>
                      <a:pt x="8878" y="6041"/>
                    </a:lnTo>
                    <a:lnTo>
                      <a:pt x="8897" y="6161"/>
                    </a:lnTo>
                    <a:lnTo>
                      <a:pt x="8910" y="6283"/>
                    </a:lnTo>
                    <a:lnTo>
                      <a:pt x="8916" y="6408"/>
                    </a:lnTo>
                    <a:lnTo>
                      <a:pt x="8916" y="6471"/>
                    </a:lnTo>
                    <a:lnTo>
                      <a:pt x="8916" y="6532"/>
                    </a:lnTo>
                    <a:lnTo>
                      <a:pt x="8910" y="6657"/>
                    </a:lnTo>
                    <a:lnTo>
                      <a:pt x="8897" y="6779"/>
                    </a:lnTo>
                    <a:lnTo>
                      <a:pt x="8878" y="6899"/>
                    </a:lnTo>
                    <a:lnTo>
                      <a:pt x="8854" y="7017"/>
                    </a:lnTo>
                    <a:lnTo>
                      <a:pt x="8824" y="7134"/>
                    </a:lnTo>
                    <a:lnTo>
                      <a:pt x="8789" y="7248"/>
                    </a:lnTo>
                    <a:lnTo>
                      <a:pt x="8748" y="7360"/>
                    </a:lnTo>
                    <a:lnTo>
                      <a:pt x="8702" y="7468"/>
                    </a:lnTo>
                    <a:lnTo>
                      <a:pt x="8651" y="7574"/>
                    </a:lnTo>
                    <a:lnTo>
                      <a:pt x="8596" y="7678"/>
                    </a:lnTo>
                    <a:lnTo>
                      <a:pt x="8534" y="7778"/>
                    </a:lnTo>
                    <a:lnTo>
                      <a:pt x="8469" y="7874"/>
                    </a:lnTo>
                    <a:lnTo>
                      <a:pt x="8399" y="7968"/>
                    </a:lnTo>
                    <a:lnTo>
                      <a:pt x="8325" y="8058"/>
                    </a:lnTo>
                    <a:lnTo>
                      <a:pt x="8247" y="8144"/>
                    </a:lnTo>
                    <a:lnTo>
                      <a:pt x="8164" y="8226"/>
                    </a:lnTo>
                    <a:lnTo>
                      <a:pt x="8078" y="8304"/>
                    </a:lnTo>
                    <a:lnTo>
                      <a:pt x="7988" y="8379"/>
                    </a:lnTo>
                    <a:lnTo>
                      <a:pt x="7895" y="8448"/>
                    </a:lnTo>
                    <a:lnTo>
                      <a:pt x="7797" y="8514"/>
                    </a:lnTo>
                    <a:lnTo>
                      <a:pt x="7698" y="8575"/>
                    </a:lnTo>
                    <a:lnTo>
                      <a:pt x="7595" y="8631"/>
                    </a:lnTo>
                    <a:lnTo>
                      <a:pt x="7489" y="8682"/>
                    </a:lnTo>
                    <a:lnTo>
                      <a:pt x="7380" y="8728"/>
                    </a:lnTo>
                    <a:lnTo>
                      <a:pt x="7269" y="8769"/>
                    </a:lnTo>
                    <a:lnTo>
                      <a:pt x="7154" y="8805"/>
                    </a:lnTo>
                    <a:lnTo>
                      <a:pt x="7038" y="8835"/>
                    </a:lnTo>
                    <a:lnTo>
                      <a:pt x="6920" y="8859"/>
                    </a:lnTo>
                    <a:lnTo>
                      <a:pt x="6800" y="8877"/>
                    </a:lnTo>
                    <a:lnTo>
                      <a:pt x="6677" y="8889"/>
                    </a:lnTo>
                    <a:lnTo>
                      <a:pt x="6553" y="8895"/>
                    </a:lnTo>
                    <a:lnTo>
                      <a:pt x="6490" y="8897"/>
                    </a:lnTo>
                    <a:close/>
                  </a:path>
                </a:pathLst>
              </a:custGeom>
              <a:solidFill>
                <a:srgbClr val="55B7D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000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07C9D88-EFA0-4E9D-9CC0-7EA654D466D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2310" y="1927885"/>
              <a:ext cx="1440000" cy="1800000"/>
            </a:xfrm>
            <a:prstGeom prst="ellipse">
              <a:avLst/>
            </a:prstGeom>
            <a:ln w="63500" cap="rnd">
              <a:solidFill>
                <a:schemeClr val="bg2">
                  <a:lumMod val="1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62F8AC-C80B-4A0F-AF3B-CA6FADF01E86}"/>
                </a:ext>
              </a:extLst>
            </p:cNvPr>
            <p:cNvSpPr/>
            <p:nvPr/>
          </p:nvSpPr>
          <p:spPr>
            <a:xfrm>
              <a:off x="8219888" y="3955031"/>
              <a:ext cx="2021316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1334402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서진성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A62299D-2503-41D2-A740-785C799B8A33}"/>
                </a:ext>
              </a:extLst>
            </p:cNvPr>
            <p:cNvSpPr/>
            <p:nvPr/>
          </p:nvSpPr>
          <p:spPr>
            <a:xfrm>
              <a:off x="8227819" y="4351960"/>
              <a:ext cx="221463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및 수정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발표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P19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7" y="1269241"/>
            <a:ext cx="3266715" cy="45549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실행 동영상</a:t>
            </a:r>
            <a:endParaRPr lang="ko-KR" altLang="en-US" sz="2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A5444A-F169-4387-B84A-9B4576AF0C96}"/>
              </a:ext>
            </a:extLst>
          </p:cNvPr>
          <p:cNvGrpSpPr/>
          <p:nvPr/>
        </p:nvGrpSpPr>
        <p:grpSpPr>
          <a:xfrm>
            <a:off x="431827" y="1974042"/>
            <a:ext cx="11328345" cy="4460124"/>
            <a:chOff x="431827" y="1974042"/>
            <a:chExt cx="11328345" cy="4460124"/>
          </a:xfrm>
        </p:grpSpPr>
        <p:pic>
          <p:nvPicPr>
            <p:cNvPr id="2" name="Rule">
              <a:hlinkClick r:id="" action="ppaction://media"/>
              <a:extLst>
                <a:ext uri="{FF2B5EF4-FFF2-40B4-BE49-F238E27FC236}">
                  <a16:creationId xmlns:a16="http://schemas.microsoft.com/office/drawing/2014/main" id="{4A1324CB-A54D-4C81-A940-F6F5D36280B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31827" y="1974042"/>
              <a:ext cx="5932516" cy="39314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06F085-CF3F-49B0-B5CA-7ADC1BBE18DE}"/>
                </a:ext>
              </a:extLst>
            </p:cNvPr>
            <p:cNvSpPr txBox="1"/>
            <p:nvPr/>
          </p:nvSpPr>
          <p:spPr>
            <a:xfrm>
              <a:off x="2286000" y="6064834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기본 의사 소통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432259B-10E3-4902-A63E-0E731B4FA8D2}"/>
                </a:ext>
              </a:extLst>
            </p:cNvPr>
            <p:cNvGrpSpPr/>
            <p:nvPr/>
          </p:nvGrpSpPr>
          <p:grpSpPr>
            <a:xfrm>
              <a:off x="6605101" y="1974042"/>
              <a:ext cx="5155071" cy="4460124"/>
              <a:chOff x="6605101" y="1974042"/>
              <a:chExt cx="5155071" cy="4460124"/>
            </a:xfrm>
          </p:grpSpPr>
          <p:pic>
            <p:nvPicPr>
              <p:cNvPr id="3" name="날씨">
                <a:hlinkClick r:id="" action="ppaction://media"/>
                <a:extLst>
                  <a:ext uri="{FF2B5EF4-FFF2-40B4-BE49-F238E27FC236}">
                    <a16:creationId xmlns:a16="http://schemas.microsoft.com/office/drawing/2014/main" id="{746F0868-7DE3-4FA2-AD81-13EA4452B3BB}"/>
                  </a:ext>
                </a:extLst>
              </p:cNvPr>
              <p:cNvPicPr>
                <a:picLocks noChangeAspect="1"/>
              </p:cNvPicPr>
              <p:nvPr>
                <a:videoFile r:link="rId3"/>
                <p:extLst>
                  <p:ext uri="{DAA4B4D4-6D71-4841-9C94-3DE7FCFB9230}">
                    <p14:media xmlns:p14="http://schemas.microsoft.com/office/powerpoint/2010/main" r:embed="rId4">
                      <p14:trim end="1069"/>
                    </p14:media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6605101" y="1974042"/>
                <a:ext cx="5155071" cy="3931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7015A7-8B72-42FC-9908-E060F2B3B352}"/>
                  </a:ext>
                </a:extLst>
              </p:cNvPr>
              <p:cNvSpPr txBox="1"/>
              <p:nvPr/>
            </p:nvSpPr>
            <p:spPr>
              <a:xfrm>
                <a:off x="8716251" y="6064834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생활 정보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6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7211" y="524615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P20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98210" y="358767"/>
            <a:ext cx="24256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추가로 개선해야할 점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BE37026-7E32-4E44-8C3D-A1F2C9932888}"/>
              </a:ext>
            </a:extLst>
          </p:cNvPr>
          <p:cNvSpPr/>
          <p:nvPr/>
        </p:nvSpPr>
        <p:spPr>
          <a:xfrm>
            <a:off x="637194" y="1485271"/>
            <a:ext cx="4139522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프로그램 실행 유지 시간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F4079-EB55-434E-958A-AE6E462250EE}"/>
              </a:ext>
            </a:extLst>
          </p:cNvPr>
          <p:cNvSpPr txBox="1"/>
          <p:nvPr/>
        </p:nvSpPr>
        <p:spPr>
          <a:xfrm>
            <a:off x="637194" y="1971816"/>
            <a:ext cx="59506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Speech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분의 제한시간이 존재한다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유료버전으로 전환하면 제한이 없어진다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E2F38B8F-CC02-45E2-9C0A-9D368851FCE8}"/>
              </a:ext>
            </a:extLst>
          </p:cNvPr>
          <p:cNvSpPr/>
          <p:nvPr/>
        </p:nvSpPr>
        <p:spPr>
          <a:xfrm>
            <a:off x="637194" y="2976722"/>
            <a:ext cx="4139522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조사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동사 인식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080B8-A76A-4665-A215-F3CE87D2ED49}"/>
              </a:ext>
            </a:extLst>
          </p:cNvPr>
          <p:cNvSpPr txBox="1"/>
          <p:nvPr/>
        </p:nvSpPr>
        <p:spPr>
          <a:xfrm>
            <a:off x="637194" y="3463267"/>
            <a:ext cx="69797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현재는 사람들의 명령을 </a:t>
            </a:r>
            <a:r>
              <a:rPr lang="en-US" altLang="ko-KR" dirty="0"/>
              <a:t>Rule</a:t>
            </a:r>
            <a:r>
              <a:rPr lang="ko-KR" altLang="en-US" dirty="0"/>
              <a:t>로 만들어서 명사만 인식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조사와 동사를 이용한다면 좀 더 좋은 인식을 할 것으로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52A672D9-C1B0-427A-907E-87CC1C34BD6E}"/>
              </a:ext>
            </a:extLst>
          </p:cNvPr>
          <p:cNvSpPr/>
          <p:nvPr/>
        </p:nvSpPr>
        <p:spPr>
          <a:xfrm>
            <a:off x="637194" y="4448606"/>
            <a:ext cx="4139522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단어 학습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38BC9-77E2-4305-ADD9-12819F195EA3}"/>
              </a:ext>
            </a:extLst>
          </p:cNvPr>
          <p:cNvSpPr txBox="1"/>
          <p:nvPr/>
        </p:nvSpPr>
        <p:spPr>
          <a:xfrm>
            <a:off x="637194" y="4935151"/>
            <a:ext cx="844654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단어들을 학습시키면 뜻이 같은 문장을 판별하고 인식할 수 있을 것으로 예상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705C382-CBF4-406B-B07A-A13E8BD03C33}"/>
              </a:ext>
            </a:extLst>
          </p:cNvPr>
          <p:cNvSpPr/>
          <p:nvPr/>
        </p:nvSpPr>
        <p:spPr>
          <a:xfrm>
            <a:off x="637194" y="5474362"/>
            <a:ext cx="4139522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음악 실행</a:t>
            </a:r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702D90-6945-48B2-82CD-4B033C6F6AEB}"/>
              </a:ext>
            </a:extLst>
          </p:cNvPr>
          <p:cNvSpPr txBox="1"/>
          <p:nvPr/>
        </p:nvSpPr>
        <p:spPr>
          <a:xfrm>
            <a:off x="637194" y="5975329"/>
            <a:ext cx="702987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Raspberry Pi</a:t>
            </a:r>
            <a:r>
              <a:rPr lang="ko-KR" altLang="en-US" dirty="0"/>
              <a:t>에 저장된 파일이 아닌 뮤직 플레이어를 통한 재생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6" grpId="0"/>
      <p:bldP spid="17" grpId="0" animBg="1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29267"/>
            <a:ext cx="12192000" cy="1028733"/>
          </a:xfrm>
          <a:prstGeom prst="rect">
            <a:avLst/>
          </a:prstGeom>
          <a:solidFill>
            <a:srgbClr val="504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4271798" y="2228285"/>
            <a:ext cx="3648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THANK</a:t>
            </a:r>
          </a:p>
          <a:p>
            <a:pPr algn="dist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04F4A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YOU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04F4A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71798" y="3866322"/>
            <a:ext cx="3648405" cy="0"/>
          </a:xfrm>
          <a:prstGeom prst="line">
            <a:avLst/>
          </a:prstGeom>
          <a:ln>
            <a:solidFill>
              <a:srgbClr val="504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0" y="4005064"/>
            <a:ext cx="4079776" cy="1824203"/>
          </a:xfrm>
          <a:prstGeom prst="line">
            <a:avLst/>
          </a:prstGeom>
          <a:ln>
            <a:solidFill>
              <a:srgbClr val="504F4A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8016213" y="-9043"/>
            <a:ext cx="4175787" cy="1901873"/>
          </a:xfrm>
          <a:prstGeom prst="line">
            <a:avLst/>
          </a:prstGeom>
          <a:ln>
            <a:solidFill>
              <a:srgbClr val="504F4A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5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58906" y="359191"/>
            <a:ext cx="147418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Gantt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Chart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139D6B-7E14-4512-B57A-3F067ABE5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4943"/>
              </p:ext>
            </p:extLst>
          </p:nvPr>
        </p:nvGraphicFramePr>
        <p:xfrm>
          <a:off x="670086" y="1245577"/>
          <a:ext cx="11076436" cy="51833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82348">
                  <a:extLst>
                    <a:ext uri="{9D8B030D-6E8A-4147-A177-3AD203B41FA5}">
                      <a16:colId xmlns:a16="http://schemas.microsoft.com/office/drawing/2014/main" val="537196001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56513281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248466645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3766269885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4288855203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3494666700"/>
                    </a:ext>
                  </a:extLst>
                </a:gridCol>
                <a:gridCol w="1582348">
                  <a:extLst>
                    <a:ext uri="{9D8B030D-6E8A-4147-A177-3AD203B41FA5}">
                      <a16:colId xmlns:a16="http://schemas.microsoft.com/office/drawing/2014/main" val="1663141329"/>
                    </a:ext>
                  </a:extLst>
                </a:gridCol>
              </a:tblGrid>
              <a:tr h="31798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64024"/>
                  </a:ext>
                </a:extLst>
              </a:tr>
              <a:tr h="3179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4.29 ~ 5.3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5.4 ~ 5.10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5.11 ~ 5.17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5.18 ~ 5.24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5.25 ~ 6.1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6.2 ~ 6.8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97429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사전 조사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50328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요구 분석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103628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제품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77368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중간 점검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14551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35784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14510"/>
                  </a:ext>
                </a:extLst>
              </a:tr>
              <a:tr h="63597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/>
                        <a:t>발표 준비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4506376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1A068AC-D528-46E7-926C-A6A339D12DCA}"/>
              </a:ext>
            </a:extLst>
          </p:cNvPr>
          <p:cNvSpPr/>
          <p:nvPr/>
        </p:nvSpPr>
        <p:spPr>
          <a:xfrm>
            <a:off x="2333767" y="2129050"/>
            <a:ext cx="1201003" cy="3411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BAA730-EE28-48E4-85E3-1CAE4B6594D5}"/>
              </a:ext>
            </a:extLst>
          </p:cNvPr>
          <p:cNvSpPr/>
          <p:nvPr/>
        </p:nvSpPr>
        <p:spPr>
          <a:xfrm>
            <a:off x="3534770" y="2750194"/>
            <a:ext cx="1446663" cy="3411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AB6224-CA68-4A7A-B33A-65472E8779D6}"/>
              </a:ext>
            </a:extLst>
          </p:cNvPr>
          <p:cNvSpPr/>
          <p:nvPr/>
        </p:nvSpPr>
        <p:spPr>
          <a:xfrm>
            <a:off x="4981433" y="3390277"/>
            <a:ext cx="2197289" cy="34119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9C100D-37A2-4AE2-B3B6-C7109E613681}"/>
              </a:ext>
            </a:extLst>
          </p:cNvPr>
          <p:cNvSpPr/>
          <p:nvPr/>
        </p:nvSpPr>
        <p:spPr>
          <a:xfrm>
            <a:off x="7178722" y="4030360"/>
            <a:ext cx="668740" cy="3411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89DB99-DE2D-4E53-A808-2A94E9DE2BD2}"/>
              </a:ext>
            </a:extLst>
          </p:cNvPr>
          <p:cNvSpPr/>
          <p:nvPr/>
        </p:nvSpPr>
        <p:spPr>
          <a:xfrm>
            <a:off x="7847461" y="4651504"/>
            <a:ext cx="2292826" cy="34119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C80741-8A09-4D63-B11F-02AD1F22365D}"/>
              </a:ext>
            </a:extLst>
          </p:cNvPr>
          <p:cNvSpPr/>
          <p:nvPr/>
        </p:nvSpPr>
        <p:spPr>
          <a:xfrm>
            <a:off x="10140287" y="5322649"/>
            <a:ext cx="1594511" cy="34119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C62295-4EA9-40A8-B50E-2F409127279B}"/>
              </a:ext>
            </a:extLst>
          </p:cNvPr>
          <p:cNvSpPr/>
          <p:nvPr/>
        </p:nvSpPr>
        <p:spPr>
          <a:xfrm>
            <a:off x="10140286" y="5943793"/>
            <a:ext cx="1594511" cy="34119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80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13429" y="364745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개발 배경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572ED-5529-46F0-B630-4493A7F2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40" t="-539" r="2540" b="539"/>
          <a:stretch/>
        </p:blipFill>
        <p:spPr>
          <a:xfrm>
            <a:off x="679389" y="1765409"/>
            <a:ext cx="3223871" cy="3570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CE320F-8006-4FAD-B7F7-70896B9B9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5806">
            <a:off x="3196382" y="2394745"/>
            <a:ext cx="4426301" cy="37422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E111DC5-EC41-49F7-A0CE-DD950BCC5ABC}"/>
              </a:ext>
            </a:extLst>
          </p:cNvPr>
          <p:cNvGrpSpPr/>
          <p:nvPr/>
        </p:nvGrpSpPr>
        <p:grpSpPr>
          <a:xfrm>
            <a:off x="8583439" y="1628601"/>
            <a:ext cx="2113079" cy="3882153"/>
            <a:chOff x="8174006" y="1015444"/>
            <a:chExt cx="2113079" cy="38821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A25A95-0DD1-4341-99C8-A747AB8DE817}"/>
                </a:ext>
              </a:extLst>
            </p:cNvPr>
            <p:cNvSpPr txBox="1"/>
            <p:nvPr/>
          </p:nvSpPr>
          <p:spPr>
            <a:xfrm>
              <a:off x="8174006" y="1015444"/>
              <a:ext cx="2113079" cy="38821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/>
                <a:t>아마존 </a:t>
              </a:r>
              <a:r>
                <a:rPr lang="en-US" altLang="ko-KR" dirty="0"/>
                <a:t>Echo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dirty="0"/>
                <a:t>구글 홈</a:t>
              </a:r>
              <a:endParaRPr lang="en-US" altLang="ko-KR" dirty="0"/>
            </a:p>
            <a:p>
              <a:pPr algn="ctr">
                <a:lnSpc>
                  <a:spcPct val="200000"/>
                </a:lnSpc>
              </a:pPr>
              <a:r>
                <a:rPr lang="en-US" altLang="ko-KR" dirty="0"/>
                <a:t>SK</a:t>
              </a:r>
              <a:r>
                <a:rPr lang="ko-KR" altLang="en-US" dirty="0"/>
                <a:t>텔레콤 </a:t>
              </a:r>
              <a:r>
                <a:rPr lang="en-US" altLang="ko-KR" dirty="0"/>
                <a:t>NUGU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ko-KR" dirty="0"/>
                <a:t>KT </a:t>
              </a:r>
              <a:r>
                <a:rPr lang="ko-KR" altLang="en-US" dirty="0" err="1"/>
                <a:t>기가지니</a:t>
              </a:r>
              <a:endParaRPr lang="en-US" altLang="ko-KR" dirty="0"/>
            </a:p>
            <a:p>
              <a:pPr algn="ctr">
                <a:lnSpc>
                  <a:spcPct val="200000"/>
                </a:lnSpc>
              </a:pPr>
              <a:r>
                <a:rPr lang="ko-KR" altLang="en-US" dirty="0"/>
                <a:t>카카오 </a:t>
              </a:r>
              <a:r>
                <a:rPr lang="ko-KR" altLang="en-US" dirty="0" err="1"/>
                <a:t>카카오미니</a:t>
              </a:r>
              <a:endParaRPr lang="en-US" altLang="ko-KR" dirty="0"/>
            </a:p>
            <a:p>
              <a:pPr algn="ctr">
                <a:lnSpc>
                  <a:spcPct val="200000"/>
                </a:lnSpc>
              </a:pPr>
              <a:r>
                <a:rPr lang="ko-KR" altLang="en-US" dirty="0"/>
                <a:t>네이버 </a:t>
              </a:r>
              <a:r>
                <a:rPr lang="ko-KR" altLang="en-US" dirty="0" err="1"/>
                <a:t>클로바</a:t>
              </a:r>
              <a:endParaRPr lang="en-US" altLang="ko-KR" dirty="0"/>
            </a:p>
            <a:p>
              <a:pPr algn="ctr">
                <a:lnSpc>
                  <a:spcPct val="200000"/>
                </a:lnSpc>
              </a:pP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9C8A6A-55B4-4D53-B68D-FF905D8BA294}"/>
                </a:ext>
              </a:extLst>
            </p:cNvPr>
            <p:cNvSpPr/>
            <p:nvPr/>
          </p:nvSpPr>
          <p:spPr>
            <a:xfrm>
              <a:off x="9117534" y="4502296"/>
              <a:ext cx="1169551" cy="395301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32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10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P4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13429" y="364745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개발 환경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C54DB69-E4AC-4F53-91D5-E74DA3FC5D9D}"/>
              </a:ext>
            </a:extLst>
          </p:cNvPr>
          <p:cNvSpPr/>
          <p:nvPr/>
        </p:nvSpPr>
        <p:spPr>
          <a:xfrm>
            <a:off x="1454751" y="1828800"/>
            <a:ext cx="1860996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OS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0E9A2-A891-49EB-B3D2-311322C34A23}"/>
              </a:ext>
            </a:extLst>
          </p:cNvPr>
          <p:cNvSpPr txBox="1"/>
          <p:nvPr/>
        </p:nvSpPr>
        <p:spPr>
          <a:xfrm>
            <a:off x="1581123" y="2265528"/>
            <a:ext cx="301755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Raspberry Pi – Raspbian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Windows 10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10FB60-9678-4690-9905-8E1FE11E66B7}"/>
              </a:ext>
            </a:extLst>
          </p:cNvPr>
          <p:cNvSpPr/>
          <p:nvPr/>
        </p:nvSpPr>
        <p:spPr>
          <a:xfrm>
            <a:off x="1454751" y="3415269"/>
            <a:ext cx="1860996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개발 도구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097D9-03FB-4BE4-B5C2-5C74E507C329}"/>
              </a:ext>
            </a:extLst>
          </p:cNvPr>
          <p:cNvSpPr txBox="1"/>
          <p:nvPr/>
        </p:nvSpPr>
        <p:spPr>
          <a:xfrm>
            <a:off x="1581123" y="3825392"/>
            <a:ext cx="293490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Raspberry Pi – python3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USB </a:t>
            </a:r>
            <a:r>
              <a:rPr lang="ko-KR" altLang="en-US" dirty="0"/>
              <a:t>마이크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HDMI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스피커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Micro SD </a:t>
            </a:r>
            <a:r>
              <a:rPr lang="ko-KR" altLang="en-US" dirty="0"/>
              <a:t>카드</a:t>
            </a:r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F1E564-08DD-45CB-897A-A4C970FCAA3D}"/>
              </a:ext>
            </a:extLst>
          </p:cNvPr>
          <p:cNvSpPr/>
          <p:nvPr/>
        </p:nvSpPr>
        <p:spPr>
          <a:xfrm>
            <a:off x="6489512" y="1828800"/>
            <a:ext cx="1860996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API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5313CD-AA62-4C09-AACE-FE4F5010E9C7}"/>
              </a:ext>
            </a:extLst>
          </p:cNvPr>
          <p:cNvSpPr txBox="1"/>
          <p:nvPr/>
        </p:nvSpPr>
        <p:spPr>
          <a:xfrm>
            <a:off x="6584457" y="2265528"/>
            <a:ext cx="44093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– Google Cloud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Google Cloud Speech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err="1"/>
              <a:t>Konlpys</a:t>
            </a:r>
            <a:r>
              <a:rPr lang="en-US" altLang="ko-KR" dirty="0"/>
              <a:t> – </a:t>
            </a:r>
            <a:r>
              <a:rPr lang="en-US" altLang="ko-KR" dirty="0" err="1"/>
              <a:t>KoNLPy’s</a:t>
            </a:r>
            <a:r>
              <a:rPr lang="en-US" altLang="ko-KR" dirty="0"/>
              <a:t> Twitter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err="1"/>
              <a:t>Naver</a:t>
            </a:r>
            <a:r>
              <a:rPr lang="en-US" altLang="ko-KR" dirty="0"/>
              <a:t> – </a:t>
            </a:r>
            <a:r>
              <a:rPr lang="en-US" altLang="ko-KR" dirty="0" err="1"/>
              <a:t>Clova</a:t>
            </a:r>
            <a:r>
              <a:rPr lang="en-US" altLang="ko-KR" dirty="0"/>
              <a:t> Speech Synthesis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Neural Machine Translation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T – Weather Planet API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90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6" grpId="0" animBg="1"/>
      <p:bldP spid="17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29415" y="347286"/>
            <a:ext cx="173316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요구 사항 분석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C54DB69-E4AC-4F53-91D5-E74DA3FC5D9D}"/>
              </a:ext>
            </a:extLst>
          </p:cNvPr>
          <p:cNvSpPr/>
          <p:nvPr/>
        </p:nvSpPr>
        <p:spPr>
          <a:xfrm>
            <a:off x="841910" y="1717283"/>
            <a:ext cx="3159456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음성 인식률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0E9A2-A891-49EB-B3D2-311322C34A23}"/>
              </a:ext>
            </a:extLst>
          </p:cNvPr>
          <p:cNvSpPr txBox="1"/>
          <p:nvPr/>
        </p:nvSpPr>
        <p:spPr>
          <a:xfrm>
            <a:off x="841910" y="2203828"/>
            <a:ext cx="48574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한국어를 정확하게 인식할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78B7C5AB-9249-4E6F-B1CD-3195ACA5FC03}"/>
              </a:ext>
            </a:extLst>
          </p:cNvPr>
          <p:cNvSpPr/>
          <p:nvPr/>
        </p:nvSpPr>
        <p:spPr>
          <a:xfrm>
            <a:off x="841910" y="2992272"/>
            <a:ext cx="3159456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동의어 문장 인식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EE893A-F5E4-4E2B-AF11-A8CA68F94054}"/>
              </a:ext>
            </a:extLst>
          </p:cNvPr>
          <p:cNvSpPr txBox="1"/>
          <p:nvPr/>
        </p:nvSpPr>
        <p:spPr>
          <a:xfrm>
            <a:off x="841910" y="3478817"/>
            <a:ext cx="42627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다른 형태의 문장이지만</a:t>
            </a:r>
            <a:r>
              <a:rPr lang="en-US" altLang="ko-KR" dirty="0"/>
              <a:t> </a:t>
            </a:r>
            <a:r>
              <a:rPr lang="ko-KR" altLang="en-US" dirty="0"/>
              <a:t>뜻이 같다면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  같은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AC122B98-D808-48B8-B88A-0A55AEDC0254}"/>
              </a:ext>
            </a:extLst>
          </p:cNvPr>
          <p:cNvSpPr/>
          <p:nvPr/>
        </p:nvSpPr>
        <p:spPr>
          <a:xfrm>
            <a:off x="830185" y="4628558"/>
            <a:ext cx="3159456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응답 속도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EC5EF-58B2-4C95-BBA1-AE91B2B251F3}"/>
              </a:ext>
            </a:extLst>
          </p:cNvPr>
          <p:cNvSpPr txBox="1"/>
          <p:nvPr/>
        </p:nvSpPr>
        <p:spPr>
          <a:xfrm>
            <a:off x="830185" y="5115103"/>
            <a:ext cx="544572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정보를 제공하기까지의 시간은 </a:t>
            </a:r>
            <a:r>
              <a:rPr lang="en-US" altLang="ko-KR" dirty="0"/>
              <a:t>5</a:t>
            </a:r>
            <a:r>
              <a:rPr lang="ko-KR" altLang="en-US" dirty="0"/>
              <a:t>초 이내로 한다</a:t>
            </a:r>
            <a:r>
              <a:rPr lang="en-US" altLang="ko-KR" dirty="0"/>
              <a:t>.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DF010EEA-6A87-44F9-9B92-50864AC63DBA}"/>
              </a:ext>
            </a:extLst>
          </p:cNvPr>
          <p:cNvSpPr/>
          <p:nvPr/>
        </p:nvSpPr>
        <p:spPr>
          <a:xfrm>
            <a:off x="6550871" y="1717283"/>
            <a:ext cx="3159456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인식 </a:t>
            </a:r>
            <a:r>
              <a:rPr lang="ko-KR" altLang="en-US" sz="2400" b="1" dirty="0"/>
              <a:t>거리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06A969-549E-49AA-B6F3-79E940C19A62}"/>
              </a:ext>
            </a:extLst>
          </p:cNvPr>
          <p:cNvSpPr txBox="1"/>
          <p:nvPr/>
        </p:nvSpPr>
        <p:spPr>
          <a:xfrm>
            <a:off x="6550871" y="2203828"/>
            <a:ext cx="519565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1M </a:t>
            </a:r>
            <a:r>
              <a:rPr lang="ko-KR" altLang="en-US" dirty="0"/>
              <a:t>정도의 거리에서도 인식을 가능하게 한다</a:t>
            </a:r>
            <a:r>
              <a:rPr lang="en-US" altLang="ko-KR" dirty="0"/>
              <a:t>.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2FFDF58-A5A0-439C-85C2-DE6476C15B55}"/>
              </a:ext>
            </a:extLst>
          </p:cNvPr>
          <p:cNvSpPr/>
          <p:nvPr/>
        </p:nvSpPr>
        <p:spPr>
          <a:xfrm>
            <a:off x="6516997" y="2992272"/>
            <a:ext cx="3159456" cy="436728"/>
          </a:xfrm>
          <a:prstGeom prst="wedgeRoundRectCallout">
            <a:avLst>
              <a:gd name="adj1" fmla="val -54859"/>
              <a:gd name="adj2" fmla="val -43750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잡음의 영향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6CC0D-EB30-4F6D-9BC6-F5673152373D}"/>
              </a:ext>
            </a:extLst>
          </p:cNvPr>
          <p:cNvSpPr txBox="1"/>
          <p:nvPr/>
        </p:nvSpPr>
        <p:spPr>
          <a:xfrm>
            <a:off x="6516997" y="3478817"/>
            <a:ext cx="48574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주위 잡음이 인식에 영향을 미치지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38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P6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85708" y="368760"/>
            <a:ext cx="14205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스토리 보드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0" name="위쪽 화살표 29">
            <a:extLst>
              <a:ext uri="{FF2B5EF4-FFF2-40B4-BE49-F238E27FC236}">
                <a16:creationId xmlns:a16="http://schemas.microsoft.com/office/drawing/2014/main" id="{B19F04C9-8022-4BB7-8A1D-8F4CE1C0A528}"/>
              </a:ext>
            </a:extLst>
          </p:cNvPr>
          <p:cNvSpPr/>
          <p:nvPr/>
        </p:nvSpPr>
        <p:spPr>
          <a:xfrm rot="5400000">
            <a:off x="2790848" y="2247453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9DE27B-2CD2-4154-BB59-0F6528E83FD9}"/>
              </a:ext>
            </a:extLst>
          </p:cNvPr>
          <p:cNvGrpSpPr/>
          <p:nvPr/>
        </p:nvGrpSpPr>
        <p:grpSpPr>
          <a:xfrm>
            <a:off x="1236520" y="1649668"/>
            <a:ext cx="1574502" cy="1774217"/>
            <a:chOff x="1236520" y="1649668"/>
            <a:chExt cx="1574502" cy="1774217"/>
          </a:xfrm>
        </p:grpSpPr>
        <p:pic>
          <p:nvPicPr>
            <p:cNvPr id="1026" name="Picture 2" descr="ì¬ëì´ ë§íë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03AE78BF-F790-477A-93A4-38F7148A1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895" y1="60352" x2="41895" y2="60352"/>
                          <a14:foregroundMark x1="58008" y1="38184" x2="58008" y2="38184"/>
                          <a14:foregroundMark x1="67480" y1="30762" x2="67480" y2="30762"/>
                          <a14:foregroundMark x1="76172" y1="17285" x2="76172" y2="172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232" y="1649668"/>
              <a:ext cx="1498790" cy="149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4B4978-6E60-44DF-8F25-8D81C6924F60}"/>
                </a:ext>
              </a:extLst>
            </p:cNvPr>
            <p:cNvSpPr txBox="1"/>
            <p:nvPr/>
          </p:nvSpPr>
          <p:spPr>
            <a:xfrm>
              <a:off x="1236520" y="305455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사람의 음성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11D64-0B8B-41AF-AEFA-FED31DAD0D80}"/>
              </a:ext>
            </a:extLst>
          </p:cNvPr>
          <p:cNvGrpSpPr/>
          <p:nvPr/>
        </p:nvGrpSpPr>
        <p:grpSpPr>
          <a:xfrm>
            <a:off x="3628424" y="1935333"/>
            <a:ext cx="1643715" cy="1493667"/>
            <a:chOff x="2265782" y="1897802"/>
            <a:chExt cx="1643715" cy="1493667"/>
          </a:xfrm>
        </p:grpSpPr>
        <p:pic>
          <p:nvPicPr>
            <p:cNvPr id="17" name="그림 9">
              <a:extLst>
                <a:ext uri="{FF2B5EF4-FFF2-40B4-BE49-F238E27FC236}">
                  <a16:creationId xmlns:a16="http://schemas.microsoft.com/office/drawing/2014/main" id="{8BB8A618-7D0C-40BC-B0EB-6007326C1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290"/>
            <a:stretch>
              <a:fillRect/>
            </a:stretch>
          </p:blipFill>
          <p:spPr>
            <a:xfrm>
              <a:off x="2265782" y="1897802"/>
              <a:ext cx="1643715" cy="121824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7DD0D4-11BA-4882-BBBC-4325E9CF84EE}"/>
                </a:ext>
              </a:extLst>
            </p:cNvPr>
            <p:cNvSpPr txBox="1"/>
            <p:nvPr/>
          </p:nvSpPr>
          <p:spPr>
            <a:xfrm>
              <a:off x="2337080" y="3022137"/>
              <a:ext cx="1501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Raspberry Pi</a:t>
              </a:r>
              <a:endParaRPr lang="ko-KR" altLang="en-US" dirty="0"/>
            </a:p>
          </p:txBody>
        </p:sp>
      </p:grpSp>
      <p:sp>
        <p:nvSpPr>
          <p:cNvPr id="32" name="위쪽 화살표 29">
            <a:extLst>
              <a:ext uri="{FF2B5EF4-FFF2-40B4-BE49-F238E27FC236}">
                <a16:creationId xmlns:a16="http://schemas.microsoft.com/office/drawing/2014/main" id="{F666E30E-9DF7-460F-87BB-FC777EED2D54}"/>
              </a:ext>
            </a:extLst>
          </p:cNvPr>
          <p:cNvSpPr/>
          <p:nvPr/>
        </p:nvSpPr>
        <p:spPr>
          <a:xfrm rot="5400000">
            <a:off x="5499021" y="2247454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E9C392-456E-4CB7-9CDF-DFE0C9D47BFE}"/>
              </a:ext>
            </a:extLst>
          </p:cNvPr>
          <p:cNvGrpSpPr/>
          <p:nvPr/>
        </p:nvGrpSpPr>
        <p:grpSpPr>
          <a:xfrm>
            <a:off x="6495495" y="1761982"/>
            <a:ext cx="2089033" cy="1419356"/>
            <a:chOff x="4499066" y="1947135"/>
            <a:chExt cx="2089033" cy="1419356"/>
          </a:xfrm>
        </p:grpSpPr>
        <p:pic>
          <p:nvPicPr>
            <p:cNvPr id="1028" name="Picture 4" descr="êµ¬ê¸ ì¤í¼ì¹ì ëí ì´ë¯¸ì§ ê²ìê²°ê³¼">
              <a:extLst>
                <a:ext uri="{FF2B5EF4-FFF2-40B4-BE49-F238E27FC236}">
                  <a16:creationId xmlns:a16="http://schemas.microsoft.com/office/drawing/2014/main" id="{E88A676E-A393-4305-9A98-27CCA1AD3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303" y="1947135"/>
              <a:ext cx="1709761" cy="97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A3D4FD-4497-4B3C-B7B6-A398CDECC8F7}"/>
                </a:ext>
              </a:extLst>
            </p:cNvPr>
            <p:cNvSpPr txBox="1"/>
            <p:nvPr/>
          </p:nvSpPr>
          <p:spPr>
            <a:xfrm>
              <a:off x="4499066" y="3043326"/>
              <a:ext cx="2089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Google Cloud Speech</a:t>
              </a:r>
              <a:endParaRPr lang="ko-KR" altLang="en-US" sz="1500" dirty="0"/>
            </a:p>
          </p:txBody>
        </p:sp>
      </p:grpSp>
      <p:pic>
        <p:nvPicPr>
          <p:cNvPr id="1030" name="Picture 6" descr="konlpyì ëí ì´ë¯¸ì§ ê²ìê²°ê³¼">
            <a:extLst>
              <a:ext uri="{FF2B5EF4-FFF2-40B4-BE49-F238E27FC236}">
                <a16:creationId xmlns:a16="http://schemas.microsoft.com/office/drawing/2014/main" id="{8EE0A66D-C3B8-4B08-AF91-117B7A590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9" r="23303"/>
          <a:stretch/>
        </p:blipFill>
        <p:spPr bwMode="auto">
          <a:xfrm>
            <a:off x="9645086" y="2010494"/>
            <a:ext cx="1054144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위쪽 화살표 29">
            <a:extLst>
              <a:ext uri="{FF2B5EF4-FFF2-40B4-BE49-F238E27FC236}">
                <a16:creationId xmlns:a16="http://schemas.microsoft.com/office/drawing/2014/main" id="{2097677D-7726-4577-9306-4FD2E2201B0D}"/>
              </a:ext>
            </a:extLst>
          </p:cNvPr>
          <p:cNvSpPr/>
          <p:nvPr/>
        </p:nvSpPr>
        <p:spPr>
          <a:xfrm rot="5400000">
            <a:off x="8712509" y="2247454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36" name="위쪽 화살표 29">
            <a:extLst>
              <a:ext uri="{FF2B5EF4-FFF2-40B4-BE49-F238E27FC236}">
                <a16:creationId xmlns:a16="http://schemas.microsoft.com/office/drawing/2014/main" id="{9F34B79B-06B9-41FE-B483-3A366D906EBD}"/>
              </a:ext>
            </a:extLst>
          </p:cNvPr>
          <p:cNvSpPr/>
          <p:nvPr/>
        </p:nvSpPr>
        <p:spPr>
          <a:xfrm rot="5400000">
            <a:off x="634525" y="4815509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1F437222-9CA0-4CA7-951D-6E71A6FC3794}"/>
              </a:ext>
            </a:extLst>
          </p:cNvPr>
          <p:cNvSpPr/>
          <p:nvPr/>
        </p:nvSpPr>
        <p:spPr>
          <a:xfrm>
            <a:off x="1550643" y="4731138"/>
            <a:ext cx="2212917" cy="650075"/>
          </a:xfrm>
          <a:prstGeom prst="flowChartAlternateProcess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명령에 따른 동작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8B1028-5FA4-41DA-844B-4FAF9CA84440}"/>
              </a:ext>
            </a:extLst>
          </p:cNvPr>
          <p:cNvGrpSpPr/>
          <p:nvPr/>
        </p:nvGrpSpPr>
        <p:grpSpPr>
          <a:xfrm>
            <a:off x="4176215" y="3708951"/>
            <a:ext cx="2320322" cy="2854568"/>
            <a:chOff x="4176215" y="3708951"/>
            <a:chExt cx="2320322" cy="2854568"/>
          </a:xfrm>
        </p:grpSpPr>
        <p:sp>
          <p:nvSpPr>
            <p:cNvPr id="7" name="왼쪽 대괄호 6">
              <a:extLst>
                <a:ext uri="{FF2B5EF4-FFF2-40B4-BE49-F238E27FC236}">
                  <a16:creationId xmlns:a16="http://schemas.microsoft.com/office/drawing/2014/main" id="{0F96526A-572F-4015-BF01-0DB2EE02A99D}"/>
                </a:ext>
              </a:extLst>
            </p:cNvPr>
            <p:cNvSpPr/>
            <p:nvPr/>
          </p:nvSpPr>
          <p:spPr>
            <a:xfrm>
              <a:off x="4176215" y="3708951"/>
              <a:ext cx="204716" cy="2854568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4897CE-FB07-44C0-8887-2CC6267790DB}"/>
                </a:ext>
              </a:extLst>
            </p:cNvPr>
            <p:cNvSpPr txBox="1"/>
            <p:nvPr/>
          </p:nvSpPr>
          <p:spPr>
            <a:xfrm>
              <a:off x="4383458" y="3825950"/>
              <a:ext cx="2113079" cy="2531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기본적인 의사소통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시간정보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날짜정보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날씨정보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일정 </a:t>
              </a:r>
              <a:r>
                <a:rPr lang="en-US" altLang="ko-KR" dirty="0"/>
                <a:t>Save &amp; Load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KR</a:t>
              </a:r>
              <a:r>
                <a:rPr lang="ko-KR" altLang="en-US" dirty="0"/>
                <a:t> </a:t>
              </a:r>
              <a:r>
                <a:rPr lang="en-US" altLang="ko-KR" dirty="0"/>
                <a:t>–</a:t>
              </a:r>
              <a:r>
                <a:rPr lang="ko-KR" altLang="en-US" dirty="0"/>
                <a:t> </a:t>
              </a:r>
              <a:r>
                <a:rPr lang="en-US" altLang="ko-KR" dirty="0"/>
                <a:t>EN </a:t>
              </a:r>
              <a:r>
                <a:rPr lang="ko-KR" altLang="en-US" dirty="0"/>
                <a:t>번역</a:t>
              </a:r>
            </a:p>
          </p:txBody>
        </p:sp>
      </p:grpSp>
      <p:sp>
        <p:nvSpPr>
          <p:cNvPr id="38" name="위쪽 화살표 29">
            <a:extLst>
              <a:ext uri="{FF2B5EF4-FFF2-40B4-BE49-F238E27FC236}">
                <a16:creationId xmlns:a16="http://schemas.microsoft.com/office/drawing/2014/main" id="{13206445-3332-49CF-8A34-7E55F33635E4}"/>
              </a:ext>
            </a:extLst>
          </p:cNvPr>
          <p:cNvSpPr/>
          <p:nvPr/>
        </p:nvSpPr>
        <p:spPr>
          <a:xfrm rot="5400000">
            <a:off x="7295620" y="4815509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E67B86-6B57-4C60-9E38-744810DF17ED}"/>
              </a:ext>
            </a:extLst>
          </p:cNvPr>
          <p:cNvGrpSpPr/>
          <p:nvPr/>
        </p:nvGrpSpPr>
        <p:grpSpPr>
          <a:xfrm>
            <a:off x="8366077" y="4703837"/>
            <a:ext cx="2625399" cy="1306124"/>
            <a:chOff x="8068276" y="4670164"/>
            <a:chExt cx="2625399" cy="1306124"/>
          </a:xfrm>
        </p:grpSpPr>
        <p:pic>
          <p:nvPicPr>
            <p:cNvPr id="1032" name="Picture 8" descr="clova speech synthesisì ëí ì´ë¯¸ì§ ê²ìê²°ê³¼">
              <a:extLst>
                <a:ext uri="{FF2B5EF4-FFF2-40B4-BE49-F238E27FC236}">
                  <a16:creationId xmlns:a16="http://schemas.microsoft.com/office/drawing/2014/main" id="{8B47A08F-0A94-4DBB-BEFA-60C54B805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526" y="4670164"/>
              <a:ext cx="1537979" cy="8074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91AC3B-C4EF-4FD5-881B-C28994DB62A9}"/>
                </a:ext>
              </a:extLst>
            </p:cNvPr>
            <p:cNvSpPr txBox="1"/>
            <p:nvPr/>
          </p:nvSpPr>
          <p:spPr>
            <a:xfrm>
              <a:off x="8068276" y="5606956"/>
              <a:ext cx="2625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Clova</a:t>
              </a:r>
              <a:r>
                <a:rPr lang="en-US" altLang="ko-KR" dirty="0"/>
                <a:t> Speech Synthesis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6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5" grpId="0" animBg="1"/>
      <p:bldP spid="36" grpId="0" animBg="1"/>
      <p:bldP spid="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P7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/>
              <a:t>Raspberry Pi </a:t>
            </a:r>
            <a:r>
              <a:rPr lang="ko-KR" altLang="en-US" sz="2400" b="1" dirty="0"/>
              <a:t>초기 설정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31C888-0CF8-45EA-9296-7840436C1FB8}"/>
              </a:ext>
            </a:extLst>
          </p:cNvPr>
          <p:cNvSpPr/>
          <p:nvPr/>
        </p:nvSpPr>
        <p:spPr>
          <a:xfrm>
            <a:off x="877412" y="2243879"/>
            <a:ext cx="5932821" cy="9360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/>
              <a:t>sudo</a:t>
            </a:r>
            <a:r>
              <a:rPr lang="en-US" altLang="ko-KR" sz="2000" dirty="0"/>
              <a:t> apt install portaudio19-dev</a:t>
            </a:r>
          </a:p>
          <a:p>
            <a:r>
              <a:rPr lang="en-US" altLang="ko-KR" sz="2000" dirty="0"/>
              <a:t>pip</a:t>
            </a:r>
            <a:r>
              <a:rPr lang="ko-KR" altLang="en-US" sz="2000" dirty="0"/>
              <a:t> </a:t>
            </a:r>
            <a:r>
              <a:rPr lang="en-US" altLang="ko-KR" sz="2000" dirty="0"/>
              <a:t>install</a:t>
            </a:r>
            <a:r>
              <a:rPr lang="ko-KR" altLang="en-US" sz="2000" dirty="0"/>
              <a:t> </a:t>
            </a:r>
            <a:r>
              <a:rPr lang="en-US" altLang="ko-KR" sz="2000" dirty="0" err="1"/>
              <a:t>pyaudio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스피커 설정 </a:t>
            </a:r>
            <a:r>
              <a:rPr lang="en-US" altLang="ko-KR" dirty="0"/>
              <a:t>– </a:t>
            </a:r>
            <a:r>
              <a:rPr lang="ko-KR" altLang="en-US" dirty="0"/>
              <a:t>초기설치</a:t>
            </a:r>
          </a:p>
        </p:txBody>
      </p:sp>
    </p:spTree>
    <p:extLst>
      <p:ext uri="{BB962C8B-B14F-4D97-AF65-F5344CB8AC3E}">
        <p14:creationId xmlns:p14="http://schemas.microsoft.com/office/powerpoint/2010/main" val="11712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191069" y="608500"/>
            <a:ext cx="11569103" cy="5990492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1"/>
            <a:ext cx="6569955" cy="67114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33850" y="391832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98087" y="524615"/>
            <a:ext cx="3529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P8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01124" y="359191"/>
            <a:ext cx="11897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설계 내용</a:t>
            </a:r>
            <a:endParaRPr lang="en-US" altLang="ko-KR" b="1" dirty="0">
              <a:solidFill>
                <a:srgbClr val="FF9999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71549D-6DD9-499C-83A0-DF596DC0D893}"/>
              </a:ext>
            </a:extLst>
          </p:cNvPr>
          <p:cNvSpPr/>
          <p:nvPr/>
        </p:nvSpPr>
        <p:spPr>
          <a:xfrm>
            <a:off x="431828" y="1269241"/>
            <a:ext cx="3867218" cy="43672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/>
              <a:t>Raspberry Pi </a:t>
            </a:r>
            <a:r>
              <a:rPr lang="ko-KR" altLang="en-US" sz="2400" b="1" dirty="0"/>
              <a:t>초기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19B01-6DDE-4115-994B-6269FA8E99CE}"/>
              </a:ext>
            </a:extLst>
          </p:cNvPr>
          <p:cNvSpPr txBox="1"/>
          <p:nvPr/>
        </p:nvSpPr>
        <p:spPr>
          <a:xfrm>
            <a:off x="536637" y="1824917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dirty="0"/>
              <a:t>스피커 설정 </a:t>
            </a:r>
            <a:r>
              <a:rPr lang="en-US" altLang="ko-KR" dirty="0"/>
              <a:t>– </a:t>
            </a:r>
            <a:r>
              <a:rPr lang="ko-KR" altLang="en-US" dirty="0"/>
              <a:t>스피커로 출력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0CCFCF-64EC-4802-957C-4216DE47033D}"/>
              </a:ext>
            </a:extLst>
          </p:cNvPr>
          <p:cNvSpPr/>
          <p:nvPr/>
        </p:nvSpPr>
        <p:spPr>
          <a:xfrm>
            <a:off x="898267" y="2225231"/>
            <a:ext cx="5932821" cy="8728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/>
              <a:t>sudo</a:t>
            </a:r>
            <a:r>
              <a:rPr lang="en-US" altLang="ko-KR" sz="2000" dirty="0"/>
              <a:t> apt-get install </a:t>
            </a:r>
            <a:r>
              <a:rPr lang="en-US" altLang="ko-KR" sz="2000" dirty="0" err="1"/>
              <a:t>raspi</a:t>
            </a:r>
            <a:r>
              <a:rPr lang="en-US" altLang="ko-KR" sz="2000" dirty="0"/>
              <a:t>-config</a:t>
            </a:r>
          </a:p>
          <a:p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raspi</a:t>
            </a:r>
            <a:r>
              <a:rPr lang="en-US" altLang="ko-KR" sz="2000" dirty="0"/>
              <a:t>-config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87FCC7-2E79-4158-ABE9-8AA3212116CC}"/>
              </a:ext>
            </a:extLst>
          </p:cNvPr>
          <p:cNvGrpSpPr/>
          <p:nvPr/>
        </p:nvGrpSpPr>
        <p:grpSpPr>
          <a:xfrm>
            <a:off x="367613" y="3277640"/>
            <a:ext cx="3295695" cy="3461765"/>
            <a:chOff x="367613" y="3277640"/>
            <a:chExt cx="3295695" cy="3461765"/>
          </a:xfrm>
        </p:grpSpPr>
        <p:pic>
          <p:nvPicPr>
            <p:cNvPr id="2050" name="Picture 2" descr="https://postfiles.pstatic.net/20160610_275/chandong83_1465550967244cmR7I_PNG/%BD%BA%C5%A9%B8%B0%BC%A6%2C_2016-06-10_18%3A20%3A20.png?type=w773">
              <a:extLst>
                <a:ext uri="{FF2B5EF4-FFF2-40B4-BE49-F238E27FC236}">
                  <a16:creationId xmlns:a16="http://schemas.microsoft.com/office/drawing/2014/main" id="{D56A8455-C9AD-4486-AC52-821392C2D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3" y="3277640"/>
              <a:ext cx="3295695" cy="297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AEBE81-A259-4A26-9C1A-65AE71CBB424}"/>
                </a:ext>
              </a:extLst>
            </p:cNvPr>
            <p:cNvSpPr txBox="1"/>
            <p:nvPr/>
          </p:nvSpPr>
          <p:spPr>
            <a:xfrm>
              <a:off x="937620" y="6370073"/>
              <a:ext cx="2195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Advanced Options </a:t>
              </a:r>
              <a:endParaRPr lang="ko-KR" altLang="en-US" dirty="0"/>
            </a:p>
          </p:txBody>
        </p:sp>
      </p:grpSp>
      <p:sp>
        <p:nvSpPr>
          <p:cNvPr id="15" name="위쪽 화살표 29">
            <a:extLst>
              <a:ext uri="{FF2B5EF4-FFF2-40B4-BE49-F238E27FC236}">
                <a16:creationId xmlns:a16="http://schemas.microsoft.com/office/drawing/2014/main" id="{1739963B-7B30-4D0B-9FE7-3038331AB19F}"/>
              </a:ext>
            </a:extLst>
          </p:cNvPr>
          <p:cNvSpPr/>
          <p:nvPr/>
        </p:nvSpPr>
        <p:spPr>
          <a:xfrm rot="5400000">
            <a:off x="3701266" y="4584961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4DBAE-6A47-40BA-9DE2-5AF9F6C25D90}"/>
              </a:ext>
            </a:extLst>
          </p:cNvPr>
          <p:cNvGrpSpPr/>
          <p:nvPr/>
        </p:nvGrpSpPr>
        <p:grpSpPr>
          <a:xfrm>
            <a:off x="4396798" y="3345034"/>
            <a:ext cx="3295695" cy="3403151"/>
            <a:chOff x="4396798" y="3345034"/>
            <a:chExt cx="3295695" cy="3403151"/>
          </a:xfrm>
        </p:grpSpPr>
        <p:pic>
          <p:nvPicPr>
            <p:cNvPr id="3074" name="Picture 2" descr="https://postfiles.pstatic.net/20160610_14/chandong83_1465550992061Op5E2_PNG/%BD%BA%C5%A9%B8%B0%BC%A6%2C_2016-06-10_18%3A20%3A23.png?type=w773">
              <a:extLst>
                <a:ext uri="{FF2B5EF4-FFF2-40B4-BE49-F238E27FC236}">
                  <a16:creationId xmlns:a16="http://schemas.microsoft.com/office/drawing/2014/main" id="{38427F07-DE74-4171-A6C8-5A102D14C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798" y="3345034"/>
              <a:ext cx="3295695" cy="29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8DDA04-358B-48E4-845D-7F2F6D1524BC}"/>
                </a:ext>
              </a:extLst>
            </p:cNvPr>
            <p:cNvSpPr txBox="1"/>
            <p:nvPr/>
          </p:nvSpPr>
          <p:spPr>
            <a:xfrm>
              <a:off x="5501124" y="6378853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A9 Audio</a:t>
              </a:r>
              <a:endParaRPr lang="ko-KR" altLang="en-US" dirty="0"/>
            </a:p>
          </p:txBody>
        </p:sp>
      </p:grpSp>
      <p:sp>
        <p:nvSpPr>
          <p:cNvPr id="17" name="위쪽 화살표 29">
            <a:extLst>
              <a:ext uri="{FF2B5EF4-FFF2-40B4-BE49-F238E27FC236}">
                <a16:creationId xmlns:a16="http://schemas.microsoft.com/office/drawing/2014/main" id="{87ACBC7A-09EA-440D-A7FB-4B96757BE805}"/>
              </a:ext>
            </a:extLst>
          </p:cNvPr>
          <p:cNvSpPr/>
          <p:nvPr/>
        </p:nvSpPr>
        <p:spPr>
          <a:xfrm rot="5400000">
            <a:off x="7683346" y="4569224"/>
            <a:ext cx="704678" cy="481335"/>
          </a:xfrm>
          <a:prstGeom prst="up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AB5882-0CAF-4F50-A064-8C41B6A35455}"/>
              </a:ext>
            </a:extLst>
          </p:cNvPr>
          <p:cNvGrpSpPr/>
          <p:nvPr/>
        </p:nvGrpSpPr>
        <p:grpSpPr>
          <a:xfrm>
            <a:off x="8515739" y="3345034"/>
            <a:ext cx="3295695" cy="3438624"/>
            <a:chOff x="8515739" y="3345034"/>
            <a:chExt cx="3295695" cy="34386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24ECFD-9311-4B0A-BD0E-65AE421ED996}"/>
                </a:ext>
              </a:extLst>
            </p:cNvPr>
            <p:cNvSpPr txBox="1"/>
            <p:nvPr/>
          </p:nvSpPr>
          <p:spPr>
            <a:xfrm>
              <a:off x="9151069" y="6414326"/>
              <a:ext cx="2108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Force 3.5 mm jack</a:t>
              </a:r>
              <a:endParaRPr lang="ko-KR" altLang="en-US" dirty="0"/>
            </a:p>
          </p:txBody>
        </p:sp>
        <p:pic>
          <p:nvPicPr>
            <p:cNvPr id="3076" name="Picture 4" descr="https://postfiles.pstatic.net/20160610_116/chandong83_14655510140736oKvw_PNG/%BD%BA%C5%A9%B8%B0%BC%A6%2C_2016-06-10_18%3A20%3A27.png?type=w773">
              <a:extLst>
                <a:ext uri="{FF2B5EF4-FFF2-40B4-BE49-F238E27FC236}">
                  <a16:creationId xmlns:a16="http://schemas.microsoft.com/office/drawing/2014/main" id="{3F48DBD2-DD93-4D39-BFC4-EF56355BC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739" y="3345034"/>
              <a:ext cx="3295695" cy="2948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42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/>
      <p:bldP spid="41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496</Words>
  <Application>Microsoft Office PowerPoint</Application>
  <PresentationFormat>와이드스크린</PresentationFormat>
  <Paragraphs>170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Yoon 윤고딕 530_TT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최재훈</cp:lastModifiedBy>
  <cp:revision>157</cp:revision>
  <dcterms:created xsi:type="dcterms:W3CDTF">2018-05-09T06:13:43Z</dcterms:created>
  <dcterms:modified xsi:type="dcterms:W3CDTF">2018-06-11T03:15:47Z</dcterms:modified>
</cp:coreProperties>
</file>